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10693400" cy="7562850"/>
  <p:notesSz cx="106934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1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1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1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244222" y="203114"/>
            <a:ext cx="203835" cy="259715"/>
          </a:xfrm>
          <a:custGeom>
            <a:avLst/>
            <a:gdLst/>
            <a:ahLst/>
            <a:cxnLst/>
            <a:rect l="l" t="t" r="r" b="b"/>
            <a:pathLst>
              <a:path w="203835" h="259715">
                <a:moveTo>
                  <a:pt x="75837" y="109791"/>
                </a:moveTo>
                <a:lnTo>
                  <a:pt x="65341" y="109791"/>
                </a:lnTo>
                <a:lnTo>
                  <a:pt x="65443" y="110172"/>
                </a:lnTo>
                <a:lnTo>
                  <a:pt x="65684" y="110743"/>
                </a:lnTo>
                <a:lnTo>
                  <a:pt x="66126" y="111620"/>
                </a:lnTo>
                <a:lnTo>
                  <a:pt x="75615" y="127431"/>
                </a:lnTo>
                <a:lnTo>
                  <a:pt x="18884" y="228536"/>
                </a:lnTo>
                <a:lnTo>
                  <a:pt x="18503" y="230022"/>
                </a:lnTo>
                <a:lnTo>
                  <a:pt x="18503" y="233210"/>
                </a:lnTo>
                <a:lnTo>
                  <a:pt x="18834" y="234607"/>
                </a:lnTo>
                <a:lnTo>
                  <a:pt x="19519" y="235851"/>
                </a:lnTo>
                <a:lnTo>
                  <a:pt x="28765" y="254368"/>
                </a:lnTo>
                <a:lnTo>
                  <a:pt x="30302" y="257251"/>
                </a:lnTo>
                <a:lnTo>
                  <a:pt x="32766" y="258940"/>
                </a:lnTo>
                <a:lnTo>
                  <a:pt x="36144" y="259422"/>
                </a:lnTo>
                <a:lnTo>
                  <a:pt x="39611" y="259714"/>
                </a:lnTo>
                <a:lnTo>
                  <a:pt x="42303" y="258508"/>
                </a:lnTo>
                <a:lnTo>
                  <a:pt x="44234" y="255803"/>
                </a:lnTo>
                <a:lnTo>
                  <a:pt x="48661" y="250164"/>
                </a:lnTo>
                <a:lnTo>
                  <a:pt x="37007" y="250164"/>
                </a:lnTo>
                <a:lnTo>
                  <a:pt x="27749" y="231660"/>
                </a:lnTo>
                <a:lnTo>
                  <a:pt x="75031" y="147523"/>
                </a:lnTo>
                <a:lnTo>
                  <a:pt x="86216" y="147523"/>
                </a:lnTo>
                <a:lnTo>
                  <a:pt x="83273" y="143763"/>
                </a:lnTo>
                <a:lnTo>
                  <a:pt x="87896" y="129882"/>
                </a:lnTo>
                <a:lnTo>
                  <a:pt x="75837" y="109791"/>
                </a:lnTo>
                <a:close/>
              </a:path>
              <a:path w="203835" h="259715">
                <a:moveTo>
                  <a:pt x="113599" y="182511"/>
                </a:moveTo>
                <a:lnTo>
                  <a:pt x="101777" y="182511"/>
                </a:lnTo>
                <a:lnTo>
                  <a:pt x="159321" y="255803"/>
                </a:lnTo>
                <a:lnTo>
                  <a:pt x="161251" y="258508"/>
                </a:lnTo>
                <a:lnTo>
                  <a:pt x="163944" y="259714"/>
                </a:lnTo>
                <a:lnTo>
                  <a:pt x="167411" y="259422"/>
                </a:lnTo>
                <a:lnTo>
                  <a:pt x="170789" y="258940"/>
                </a:lnTo>
                <a:lnTo>
                  <a:pt x="173240" y="257251"/>
                </a:lnTo>
                <a:lnTo>
                  <a:pt x="174790" y="254368"/>
                </a:lnTo>
                <a:lnTo>
                  <a:pt x="176889" y="250164"/>
                </a:lnTo>
                <a:lnTo>
                  <a:pt x="166547" y="250164"/>
                </a:lnTo>
                <a:lnTo>
                  <a:pt x="113599" y="182511"/>
                </a:lnTo>
                <a:close/>
              </a:path>
              <a:path w="203835" h="259715">
                <a:moveTo>
                  <a:pt x="86216" y="147523"/>
                </a:moveTo>
                <a:lnTo>
                  <a:pt x="75031" y="147523"/>
                </a:lnTo>
                <a:lnTo>
                  <a:pt x="75412" y="148577"/>
                </a:lnTo>
                <a:lnTo>
                  <a:pt x="75755" y="149212"/>
                </a:lnTo>
                <a:lnTo>
                  <a:pt x="76047" y="149402"/>
                </a:lnTo>
                <a:lnTo>
                  <a:pt x="95999" y="174993"/>
                </a:lnTo>
                <a:lnTo>
                  <a:pt x="37007" y="250164"/>
                </a:lnTo>
                <a:lnTo>
                  <a:pt x="48661" y="250164"/>
                </a:lnTo>
                <a:lnTo>
                  <a:pt x="101777" y="182511"/>
                </a:lnTo>
                <a:lnTo>
                  <a:pt x="113599" y="182511"/>
                </a:lnTo>
                <a:lnTo>
                  <a:pt x="86216" y="147523"/>
                </a:lnTo>
                <a:close/>
              </a:path>
              <a:path w="203835" h="259715">
                <a:moveTo>
                  <a:pt x="94080" y="97497"/>
                </a:moveTo>
                <a:lnTo>
                  <a:pt x="83273" y="97497"/>
                </a:lnTo>
                <a:lnTo>
                  <a:pt x="97155" y="120624"/>
                </a:lnTo>
                <a:lnTo>
                  <a:pt x="113487" y="120624"/>
                </a:lnTo>
                <a:lnTo>
                  <a:pt x="175806" y="231660"/>
                </a:lnTo>
                <a:lnTo>
                  <a:pt x="166547" y="250164"/>
                </a:lnTo>
                <a:lnTo>
                  <a:pt x="176889" y="250164"/>
                </a:lnTo>
                <a:lnTo>
                  <a:pt x="184035" y="235851"/>
                </a:lnTo>
                <a:lnTo>
                  <a:pt x="184708" y="234607"/>
                </a:lnTo>
                <a:lnTo>
                  <a:pt x="185051" y="233210"/>
                </a:lnTo>
                <a:lnTo>
                  <a:pt x="185051" y="230022"/>
                </a:lnTo>
                <a:lnTo>
                  <a:pt x="184670" y="228536"/>
                </a:lnTo>
                <a:lnTo>
                  <a:pt x="127939" y="127431"/>
                </a:lnTo>
                <a:lnTo>
                  <a:pt x="133496" y="118173"/>
                </a:lnTo>
                <a:lnTo>
                  <a:pt x="122745" y="118173"/>
                </a:lnTo>
                <a:lnTo>
                  <a:pt x="121589" y="116154"/>
                </a:lnTo>
                <a:lnTo>
                  <a:pt x="119659" y="112966"/>
                </a:lnTo>
                <a:lnTo>
                  <a:pt x="116954" y="111378"/>
                </a:lnTo>
                <a:lnTo>
                  <a:pt x="111899" y="111378"/>
                </a:lnTo>
                <a:lnTo>
                  <a:pt x="112513" y="110362"/>
                </a:lnTo>
                <a:lnTo>
                  <a:pt x="101777" y="110362"/>
                </a:lnTo>
                <a:lnTo>
                  <a:pt x="94080" y="97497"/>
                </a:lnTo>
                <a:close/>
              </a:path>
              <a:path w="203835" h="259715">
                <a:moveTo>
                  <a:pt x="104279" y="129882"/>
                </a:moveTo>
                <a:lnTo>
                  <a:pt x="99275" y="129882"/>
                </a:lnTo>
                <a:lnTo>
                  <a:pt x="97104" y="130797"/>
                </a:lnTo>
                <a:lnTo>
                  <a:pt x="93433" y="134454"/>
                </a:lnTo>
                <a:lnTo>
                  <a:pt x="92519" y="136626"/>
                </a:lnTo>
                <a:lnTo>
                  <a:pt x="92519" y="141643"/>
                </a:lnTo>
                <a:lnTo>
                  <a:pt x="93433" y="143814"/>
                </a:lnTo>
                <a:lnTo>
                  <a:pt x="97104" y="147472"/>
                </a:lnTo>
                <a:lnTo>
                  <a:pt x="99275" y="148386"/>
                </a:lnTo>
                <a:lnTo>
                  <a:pt x="104279" y="148386"/>
                </a:lnTo>
                <a:lnTo>
                  <a:pt x="106451" y="147472"/>
                </a:lnTo>
                <a:lnTo>
                  <a:pt x="110109" y="143814"/>
                </a:lnTo>
                <a:lnTo>
                  <a:pt x="111036" y="141643"/>
                </a:lnTo>
                <a:lnTo>
                  <a:pt x="111036" y="136626"/>
                </a:lnTo>
                <a:lnTo>
                  <a:pt x="110109" y="134454"/>
                </a:lnTo>
                <a:lnTo>
                  <a:pt x="106451" y="130797"/>
                </a:lnTo>
                <a:lnTo>
                  <a:pt x="104279" y="129882"/>
                </a:lnTo>
                <a:close/>
              </a:path>
              <a:path w="203835" h="259715">
                <a:moveTo>
                  <a:pt x="180443" y="97497"/>
                </a:moveTo>
                <a:lnTo>
                  <a:pt x="120281" y="97497"/>
                </a:lnTo>
                <a:lnTo>
                  <a:pt x="121589" y="98793"/>
                </a:lnTo>
                <a:lnTo>
                  <a:pt x="121805" y="99034"/>
                </a:lnTo>
                <a:lnTo>
                  <a:pt x="122085" y="99428"/>
                </a:lnTo>
                <a:lnTo>
                  <a:pt x="122453" y="99809"/>
                </a:lnTo>
                <a:lnTo>
                  <a:pt x="122834" y="100291"/>
                </a:lnTo>
                <a:lnTo>
                  <a:pt x="123418" y="100876"/>
                </a:lnTo>
                <a:lnTo>
                  <a:pt x="125488" y="102704"/>
                </a:lnTo>
                <a:lnTo>
                  <a:pt x="129540" y="106756"/>
                </a:lnTo>
                <a:lnTo>
                  <a:pt x="122745" y="118173"/>
                </a:lnTo>
                <a:lnTo>
                  <a:pt x="133496" y="118173"/>
                </a:lnTo>
                <a:lnTo>
                  <a:pt x="137490" y="111518"/>
                </a:lnTo>
                <a:lnTo>
                  <a:pt x="138112" y="110172"/>
                </a:lnTo>
                <a:lnTo>
                  <a:pt x="138214" y="109791"/>
                </a:lnTo>
                <a:lnTo>
                  <a:pt x="161671" y="109791"/>
                </a:lnTo>
                <a:lnTo>
                  <a:pt x="166789" y="107861"/>
                </a:lnTo>
                <a:lnTo>
                  <a:pt x="173634" y="103136"/>
                </a:lnTo>
                <a:lnTo>
                  <a:pt x="178594" y="99286"/>
                </a:lnTo>
                <a:lnTo>
                  <a:pt x="180443" y="97497"/>
                </a:lnTo>
                <a:close/>
              </a:path>
              <a:path w="203835" h="259715">
                <a:moveTo>
                  <a:pt x="41198" y="482"/>
                </a:moveTo>
                <a:lnTo>
                  <a:pt x="6343" y="18577"/>
                </a:lnTo>
                <a:lnTo>
                  <a:pt x="0" y="44005"/>
                </a:lnTo>
                <a:lnTo>
                  <a:pt x="757" y="54368"/>
                </a:lnTo>
                <a:lnTo>
                  <a:pt x="16129" y="89742"/>
                </a:lnTo>
                <a:lnTo>
                  <a:pt x="55943" y="111620"/>
                </a:lnTo>
                <a:lnTo>
                  <a:pt x="60617" y="111137"/>
                </a:lnTo>
                <a:lnTo>
                  <a:pt x="65341" y="109791"/>
                </a:lnTo>
                <a:lnTo>
                  <a:pt x="75837" y="109791"/>
                </a:lnTo>
                <a:lnTo>
                  <a:pt x="74015" y="106756"/>
                </a:lnTo>
                <a:lnTo>
                  <a:pt x="78168" y="102603"/>
                </a:lnTo>
                <a:lnTo>
                  <a:pt x="78740" y="102069"/>
                </a:lnTo>
                <a:lnTo>
                  <a:pt x="80289" y="100723"/>
                </a:lnTo>
                <a:lnTo>
                  <a:pt x="81241" y="99809"/>
                </a:lnTo>
                <a:lnTo>
                  <a:pt x="81915" y="98996"/>
                </a:lnTo>
                <a:lnTo>
                  <a:pt x="82118" y="98793"/>
                </a:lnTo>
                <a:lnTo>
                  <a:pt x="83273" y="97497"/>
                </a:lnTo>
                <a:lnTo>
                  <a:pt x="94080" y="97497"/>
                </a:lnTo>
                <a:lnTo>
                  <a:pt x="91224" y="92722"/>
                </a:lnTo>
                <a:lnTo>
                  <a:pt x="90360" y="91478"/>
                </a:lnTo>
                <a:lnTo>
                  <a:pt x="89293" y="90411"/>
                </a:lnTo>
                <a:lnTo>
                  <a:pt x="88049" y="89547"/>
                </a:lnTo>
                <a:lnTo>
                  <a:pt x="54940" y="89496"/>
                </a:lnTo>
                <a:lnTo>
                  <a:pt x="42214" y="84683"/>
                </a:lnTo>
                <a:lnTo>
                  <a:pt x="23660" y="51161"/>
                </a:lnTo>
                <a:lnTo>
                  <a:pt x="23126" y="44005"/>
                </a:lnTo>
                <a:lnTo>
                  <a:pt x="23126" y="36868"/>
                </a:lnTo>
                <a:lnTo>
                  <a:pt x="24866" y="31432"/>
                </a:lnTo>
                <a:lnTo>
                  <a:pt x="32385" y="23228"/>
                </a:lnTo>
                <a:lnTo>
                  <a:pt x="37592" y="22224"/>
                </a:lnTo>
                <a:lnTo>
                  <a:pt x="76620" y="22224"/>
                </a:lnTo>
                <a:lnTo>
                  <a:pt x="76385" y="21894"/>
                </a:lnTo>
                <a:lnTo>
                  <a:pt x="48526" y="1155"/>
                </a:lnTo>
                <a:lnTo>
                  <a:pt x="41198" y="482"/>
                </a:lnTo>
                <a:close/>
              </a:path>
              <a:path w="203835" h="259715">
                <a:moveTo>
                  <a:pt x="161671" y="109791"/>
                </a:moveTo>
                <a:lnTo>
                  <a:pt x="138214" y="109791"/>
                </a:lnTo>
                <a:lnTo>
                  <a:pt x="142938" y="111137"/>
                </a:lnTo>
                <a:lnTo>
                  <a:pt x="147612" y="111620"/>
                </a:lnTo>
                <a:lnTo>
                  <a:pt x="159651" y="110553"/>
                </a:lnTo>
                <a:lnTo>
                  <a:pt x="161671" y="109791"/>
                </a:lnTo>
                <a:close/>
              </a:path>
              <a:path w="203835" h="259715">
                <a:moveTo>
                  <a:pt x="168046" y="0"/>
                </a:moveTo>
                <a:lnTo>
                  <a:pt x="131484" y="16862"/>
                </a:lnTo>
                <a:lnTo>
                  <a:pt x="111793" y="57288"/>
                </a:lnTo>
                <a:lnTo>
                  <a:pt x="111036" y="67716"/>
                </a:lnTo>
                <a:lnTo>
                  <a:pt x="111036" y="75717"/>
                </a:lnTo>
                <a:lnTo>
                  <a:pt x="112522" y="82994"/>
                </a:lnTo>
                <a:lnTo>
                  <a:pt x="115506" y="89547"/>
                </a:lnTo>
                <a:lnTo>
                  <a:pt x="114261" y="90411"/>
                </a:lnTo>
                <a:lnTo>
                  <a:pt x="113195" y="91478"/>
                </a:lnTo>
                <a:lnTo>
                  <a:pt x="112331" y="92722"/>
                </a:lnTo>
                <a:lnTo>
                  <a:pt x="101777" y="110362"/>
                </a:lnTo>
                <a:lnTo>
                  <a:pt x="112513" y="110362"/>
                </a:lnTo>
                <a:lnTo>
                  <a:pt x="120281" y="97497"/>
                </a:lnTo>
                <a:lnTo>
                  <a:pt x="180443" y="97497"/>
                </a:lnTo>
                <a:lnTo>
                  <a:pt x="183210" y="94821"/>
                </a:lnTo>
                <a:lnTo>
                  <a:pt x="187482" y="89742"/>
                </a:lnTo>
                <a:lnTo>
                  <a:pt x="187651" y="89496"/>
                </a:lnTo>
                <a:lnTo>
                  <a:pt x="148615" y="89496"/>
                </a:lnTo>
                <a:lnTo>
                  <a:pt x="143421" y="88480"/>
                </a:lnTo>
                <a:lnTo>
                  <a:pt x="135902" y="80289"/>
                </a:lnTo>
                <a:lnTo>
                  <a:pt x="134162" y="74853"/>
                </a:lnTo>
                <a:lnTo>
                  <a:pt x="134162" y="67716"/>
                </a:lnTo>
                <a:lnTo>
                  <a:pt x="153250" y="27038"/>
                </a:lnTo>
                <a:lnTo>
                  <a:pt x="165963" y="22224"/>
                </a:lnTo>
                <a:lnTo>
                  <a:pt x="198879" y="22224"/>
                </a:lnTo>
                <a:lnTo>
                  <a:pt x="197131" y="18525"/>
                </a:lnTo>
                <a:lnTo>
                  <a:pt x="192138" y="11912"/>
                </a:lnTo>
                <a:lnTo>
                  <a:pt x="188379" y="7759"/>
                </a:lnTo>
                <a:lnTo>
                  <a:pt x="183896" y="4698"/>
                </a:lnTo>
                <a:lnTo>
                  <a:pt x="173482" y="749"/>
                </a:lnTo>
                <a:lnTo>
                  <a:pt x="168046" y="0"/>
                </a:lnTo>
                <a:close/>
              </a:path>
              <a:path w="203835" h="259715">
                <a:moveTo>
                  <a:pt x="76620" y="22224"/>
                </a:moveTo>
                <a:lnTo>
                  <a:pt x="37592" y="22224"/>
                </a:lnTo>
                <a:lnTo>
                  <a:pt x="50304" y="27038"/>
                </a:lnTo>
                <a:lnTo>
                  <a:pt x="55943" y="32156"/>
                </a:lnTo>
                <a:lnTo>
                  <a:pt x="69392" y="67716"/>
                </a:lnTo>
                <a:lnTo>
                  <a:pt x="69392" y="74853"/>
                </a:lnTo>
                <a:lnTo>
                  <a:pt x="67652" y="80289"/>
                </a:lnTo>
                <a:lnTo>
                  <a:pt x="60134" y="88480"/>
                </a:lnTo>
                <a:lnTo>
                  <a:pt x="54940" y="89496"/>
                </a:lnTo>
                <a:lnTo>
                  <a:pt x="88072" y="89496"/>
                </a:lnTo>
                <a:lnTo>
                  <a:pt x="91033" y="82994"/>
                </a:lnTo>
                <a:lnTo>
                  <a:pt x="92519" y="75717"/>
                </a:lnTo>
                <a:lnTo>
                  <a:pt x="92519" y="67716"/>
                </a:lnTo>
                <a:lnTo>
                  <a:pt x="91761" y="57288"/>
                </a:lnTo>
                <a:lnTo>
                  <a:pt x="89487" y="47113"/>
                </a:lnTo>
                <a:lnTo>
                  <a:pt x="85693" y="37191"/>
                </a:lnTo>
                <a:lnTo>
                  <a:pt x="80378" y="27520"/>
                </a:lnTo>
                <a:lnTo>
                  <a:pt x="76620" y="22224"/>
                </a:lnTo>
                <a:close/>
              </a:path>
              <a:path w="203835" h="259715">
                <a:moveTo>
                  <a:pt x="198879" y="22224"/>
                </a:moveTo>
                <a:lnTo>
                  <a:pt x="165963" y="22224"/>
                </a:lnTo>
                <a:lnTo>
                  <a:pt x="171170" y="23228"/>
                </a:lnTo>
                <a:lnTo>
                  <a:pt x="175221" y="27673"/>
                </a:lnTo>
                <a:lnTo>
                  <a:pt x="178689" y="31432"/>
                </a:lnTo>
                <a:lnTo>
                  <a:pt x="180428" y="36868"/>
                </a:lnTo>
                <a:lnTo>
                  <a:pt x="180428" y="44005"/>
                </a:lnTo>
                <a:lnTo>
                  <a:pt x="161340" y="84683"/>
                </a:lnTo>
                <a:lnTo>
                  <a:pt x="148615" y="89496"/>
                </a:lnTo>
                <a:lnTo>
                  <a:pt x="187651" y="89496"/>
                </a:lnTo>
                <a:lnTo>
                  <a:pt x="202797" y="54368"/>
                </a:lnTo>
                <a:lnTo>
                  <a:pt x="203555" y="44005"/>
                </a:lnTo>
                <a:lnTo>
                  <a:pt x="202841" y="34570"/>
                </a:lnTo>
                <a:lnTo>
                  <a:pt x="200699" y="26077"/>
                </a:lnTo>
                <a:lnTo>
                  <a:pt x="198879" y="2222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5345998" y="0"/>
            <a:ext cx="0" cy="216535"/>
          </a:xfrm>
          <a:custGeom>
            <a:avLst/>
            <a:gdLst/>
            <a:ahLst/>
            <a:cxnLst/>
            <a:rect l="l" t="t" r="r" b="b"/>
            <a:pathLst>
              <a:path w="0" h="216535">
                <a:moveTo>
                  <a:pt x="0" y="0"/>
                </a:moveTo>
                <a:lnTo>
                  <a:pt x="0" y="216008"/>
                </a:lnTo>
              </a:path>
            </a:pathLst>
          </a:custGeom>
          <a:ln w="9525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5345998" y="432005"/>
            <a:ext cx="0" cy="7128509"/>
          </a:xfrm>
          <a:custGeom>
            <a:avLst/>
            <a:gdLst/>
            <a:ahLst/>
            <a:cxnLst/>
            <a:rect l="l" t="t" r="r" b="b"/>
            <a:pathLst>
              <a:path w="0" h="7128509">
                <a:moveTo>
                  <a:pt x="0" y="0"/>
                </a:moveTo>
                <a:lnTo>
                  <a:pt x="0" y="7127999"/>
                </a:lnTo>
              </a:path>
            </a:pathLst>
          </a:custGeom>
          <a:ln w="9525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203109" y="3678227"/>
            <a:ext cx="259715" cy="203835"/>
          </a:xfrm>
          <a:custGeom>
            <a:avLst/>
            <a:gdLst/>
            <a:ahLst/>
            <a:cxnLst/>
            <a:rect l="l" t="t" r="r" b="b"/>
            <a:pathLst>
              <a:path w="259715" h="203835">
                <a:moveTo>
                  <a:pt x="75717" y="111036"/>
                </a:moveTo>
                <a:lnTo>
                  <a:pt x="67716" y="111036"/>
                </a:lnTo>
                <a:lnTo>
                  <a:pt x="57288" y="111793"/>
                </a:lnTo>
                <a:lnTo>
                  <a:pt x="21894" y="127170"/>
                </a:lnTo>
                <a:lnTo>
                  <a:pt x="584" y="161251"/>
                </a:lnTo>
                <a:lnTo>
                  <a:pt x="548" y="166979"/>
                </a:lnTo>
                <a:lnTo>
                  <a:pt x="672" y="171170"/>
                </a:lnTo>
                <a:lnTo>
                  <a:pt x="26149" y="200736"/>
                </a:lnTo>
                <a:lnTo>
                  <a:pt x="44005" y="203555"/>
                </a:lnTo>
                <a:lnTo>
                  <a:pt x="54366" y="202797"/>
                </a:lnTo>
                <a:lnTo>
                  <a:pt x="89742" y="187426"/>
                </a:lnTo>
                <a:lnTo>
                  <a:pt x="97420" y="180428"/>
                </a:lnTo>
                <a:lnTo>
                  <a:pt x="36868" y="180428"/>
                </a:lnTo>
                <a:lnTo>
                  <a:pt x="31432" y="178689"/>
                </a:lnTo>
                <a:lnTo>
                  <a:pt x="27673" y="175221"/>
                </a:lnTo>
                <a:lnTo>
                  <a:pt x="23228" y="171170"/>
                </a:lnTo>
                <a:lnTo>
                  <a:pt x="22225" y="165963"/>
                </a:lnTo>
                <a:lnTo>
                  <a:pt x="53544" y="136296"/>
                </a:lnTo>
                <a:lnTo>
                  <a:pt x="67716" y="134162"/>
                </a:lnTo>
                <a:lnTo>
                  <a:pt x="117058" y="134162"/>
                </a:lnTo>
                <a:lnTo>
                  <a:pt x="124754" y="129540"/>
                </a:lnTo>
                <a:lnTo>
                  <a:pt x="106756" y="129540"/>
                </a:lnTo>
                <a:lnTo>
                  <a:pt x="102603" y="125387"/>
                </a:lnTo>
                <a:lnTo>
                  <a:pt x="102069" y="124815"/>
                </a:lnTo>
                <a:lnTo>
                  <a:pt x="100638" y="123177"/>
                </a:lnTo>
                <a:lnTo>
                  <a:pt x="99809" y="122313"/>
                </a:lnTo>
                <a:lnTo>
                  <a:pt x="98996" y="121640"/>
                </a:lnTo>
                <a:lnTo>
                  <a:pt x="98793" y="121437"/>
                </a:lnTo>
                <a:lnTo>
                  <a:pt x="97497" y="120281"/>
                </a:lnTo>
                <a:lnTo>
                  <a:pt x="105453" y="115506"/>
                </a:lnTo>
                <a:lnTo>
                  <a:pt x="89547" y="115506"/>
                </a:lnTo>
                <a:lnTo>
                  <a:pt x="82994" y="112522"/>
                </a:lnTo>
                <a:lnTo>
                  <a:pt x="75717" y="111036"/>
                </a:lnTo>
                <a:close/>
              </a:path>
              <a:path w="259715" h="203835">
                <a:moveTo>
                  <a:pt x="148953" y="127939"/>
                </a:moveTo>
                <a:lnTo>
                  <a:pt x="127419" y="127939"/>
                </a:lnTo>
                <a:lnTo>
                  <a:pt x="228536" y="184670"/>
                </a:lnTo>
                <a:lnTo>
                  <a:pt x="230022" y="185051"/>
                </a:lnTo>
                <a:lnTo>
                  <a:pt x="233210" y="185051"/>
                </a:lnTo>
                <a:lnTo>
                  <a:pt x="234607" y="184721"/>
                </a:lnTo>
                <a:lnTo>
                  <a:pt x="235851" y="184035"/>
                </a:lnTo>
                <a:lnTo>
                  <a:pt x="252333" y="175806"/>
                </a:lnTo>
                <a:lnTo>
                  <a:pt x="231660" y="175806"/>
                </a:lnTo>
                <a:lnTo>
                  <a:pt x="147523" y="128524"/>
                </a:lnTo>
                <a:lnTo>
                  <a:pt x="148577" y="128143"/>
                </a:lnTo>
                <a:lnTo>
                  <a:pt x="148953" y="127939"/>
                </a:lnTo>
                <a:close/>
              </a:path>
              <a:path w="259715" h="203835">
                <a:moveTo>
                  <a:pt x="117058" y="134162"/>
                </a:moveTo>
                <a:lnTo>
                  <a:pt x="74841" y="134162"/>
                </a:lnTo>
                <a:lnTo>
                  <a:pt x="80289" y="135902"/>
                </a:lnTo>
                <a:lnTo>
                  <a:pt x="88480" y="143421"/>
                </a:lnTo>
                <a:lnTo>
                  <a:pt x="65040" y="175628"/>
                </a:lnTo>
                <a:lnTo>
                  <a:pt x="44005" y="180428"/>
                </a:lnTo>
                <a:lnTo>
                  <a:pt x="97420" y="180428"/>
                </a:lnTo>
                <a:lnTo>
                  <a:pt x="111620" y="147612"/>
                </a:lnTo>
                <a:lnTo>
                  <a:pt x="111187" y="143421"/>
                </a:lnTo>
                <a:lnTo>
                  <a:pt x="111068" y="142697"/>
                </a:lnTo>
                <a:lnTo>
                  <a:pt x="109791" y="138214"/>
                </a:lnTo>
                <a:lnTo>
                  <a:pt x="110172" y="138112"/>
                </a:lnTo>
                <a:lnTo>
                  <a:pt x="110744" y="137871"/>
                </a:lnTo>
                <a:lnTo>
                  <a:pt x="111518" y="137490"/>
                </a:lnTo>
                <a:lnTo>
                  <a:pt x="117058" y="134162"/>
                </a:lnTo>
                <a:close/>
              </a:path>
              <a:path w="259715" h="203835">
                <a:moveTo>
                  <a:pt x="189871" y="107556"/>
                </a:moveTo>
                <a:lnTo>
                  <a:pt x="174993" y="107556"/>
                </a:lnTo>
                <a:lnTo>
                  <a:pt x="250164" y="166547"/>
                </a:lnTo>
                <a:lnTo>
                  <a:pt x="231660" y="175806"/>
                </a:lnTo>
                <a:lnTo>
                  <a:pt x="252333" y="175806"/>
                </a:lnTo>
                <a:lnTo>
                  <a:pt x="254368" y="174790"/>
                </a:lnTo>
                <a:lnTo>
                  <a:pt x="257251" y="173253"/>
                </a:lnTo>
                <a:lnTo>
                  <a:pt x="258940" y="170789"/>
                </a:lnTo>
                <a:lnTo>
                  <a:pt x="259422" y="167411"/>
                </a:lnTo>
                <a:lnTo>
                  <a:pt x="259715" y="163944"/>
                </a:lnTo>
                <a:lnTo>
                  <a:pt x="258508" y="161251"/>
                </a:lnTo>
                <a:lnTo>
                  <a:pt x="255803" y="159321"/>
                </a:lnTo>
                <a:lnTo>
                  <a:pt x="189871" y="107556"/>
                </a:lnTo>
                <a:close/>
              </a:path>
              <a:path w="259715" h="203835">
                <a:moveTo>
                  <a:pt x="129882" y="115658"/>
                </a:moveTo>
                <a:lnTo>
                  <a:pt x="106756" y="129540"/>
                </a:lnTo>
                <a:lnTo>
                  <a:pt x="124754" y="129540"/>
                </a:lnTo>
                <a:lnTo>
                  <a:pt x="127419" y="127939"/>
                </a:lnTo>
                <a:lnTo>
                  <a:pt x="148953" y="127939"/>
                </a:lnTo>
                <a:lnTo>
                  <a:pt x="149212" y="127800"/>
                </a:lnTo>
                <a:lnTo>
                  <a:pt x="149402" y="127508"/>
                </a:lnTo>
                <a:lnTo>
                  <a:pt x="158671" y="120281"/>
                </a:lnTo>
                <a:lnTo>
                  <a:pt x="143764" y="120281"/>
                </a:lnTo>
                <a:lnTo>
                  <a:pt x="129882" y="115658"/>
                </a:lnTo>
                <a:close/>
              </a:path>
              <a:path w="259715" h="203835">
                <a:moveTo>
                  <a:pt x="252333" y="27749"/>
                </a:moveTo>
                <a:lnTo>
                  <a:pt x="231660" y="27749"/>
                </a:lnTo>
                <a:lnTo>
                  <a:pt x="250164" y="37007"/>
                </a:lnTo>
                <a:lnTo>
                  <a:pt x="143764" y="120281"/>
                </a:lnTo>
                <a:lnTo>
                  <a:pt x="158671" y="120281"/>
                </a:lnTo>
                <a:lnTo>
                  <a:pt x="174993" y="107556"/>
                </a:lnTo>
                <a:lnTo>
                  <a:pt x="189871" y="107556"/>
                </a:lnTo>
                <a:lnTo>
                  <a:pt x="182511" y="101777"/>
                </a:lnTo>
                <a:lnTo>
                  <a:pt x="255803" y="44234"/>
                </a:lnTo>
                <a:lnTo>
                  <a:pt x="258508" y="42303"/>
                </a:lnTo>
                <a:lnTo>
                  <a:pt x="259715" y="39611"/>
                </a:lnTo>
                <a:lnTo>
                  <a:pt x="259422" y="36144"/>
                </a:lnTo>
                <a:lnTo>
                  <a:pt x="258940" y="32766"/>
                </a:lnTo>
                <a:lnTo>
                  <a:pt x="257251" y="30314"/>
                </a:lnTo>
                <a:lnTo>
                  <a:pt x="254368" y="28765"/>
                </a:lnTo>
                <a:lnTo>
                  <a:pt x="252333" y="27749"/>
                </a:lnTo>
                <a:close/>
              </a:path>
              <a:path w="259715" h="203835">
                <a:moveTo>
                  <a:pt x="105405" y="88049"/>
                </a:moveTo>
                <a:lnTo>
                  <a:pt x="89547" y="88049"/>
                </a:lnTo>
                <a:lnTo>
                  <a:pt x="90411" y="89293"/>
                </a:lnTo>
                <a:lnTo>
                  <a:pt x="91478" y="90360"/>
                </a:lnTo>
                <a:lnTo>
                  <a:pt x="92722" y="91224"/>
                </a:lnTo>
                <a:lnTo>
                  <a:pt x="110363" y="101777"/>
                </a:lnTo>
                <a:lnTo>
                  <a:pt x="92722" y="112331"/>
                </a:lnTo>
                <a:lnTo>
                  <a:pt x="91478" y="113195"/>
                </a:lnTo>
                <a:lnTo>
                  <a:pt x="90411" y="114261"/>
                </a:lnTo>
                <a:lnTo>
                  <a:pt x="89547" y="115506"/>
                </a:lnTo>
                <a:lnTo>
                  <a:pt x="105453" y="115506"/>
                </a:lnTo>
                <a:lnTo>
                  <a:pt x="120539" y="106451"/>
                </a:lnTo>
                <a:lnTo>
                  <a:pt x="120624" y="91655"/>
                </a:lnTo>
                <a:lnTo>
                  <a:pt x="111379" y="91655"/>
                </a:lnTo>
                <a:lnTo>
                  <a:pt x="105405" y="88049"/>
                </a:lnTo>
                <a:close/>
              </a:path>
              <a:path w="259715" h="203835">
                <a:moveTo>
                  <a:pt x="141643" y="92519"/>
                </a:moveTo>
                <a:lnTo>
                  <a:pt x="136626" y="92519"/>
                </a:lnTo>
                <a:lnTo>
                  <a:pt x="134454" y="93446"/>
                </a:lnTo>
                <a:lnTo>
                  <a:pt x="130797" y="97104"/>
                </a:lnTo>
                <a:lnTo>
                  <a:pt x="129882" y="99275"/>
                </a:lnTo>
                <a:lnTo>
                  <a:pt x="129882" y="104279"/>
                </a:lnTo>
                <a:lnTo>
                  <a:pt x="130797" y="106451"/>
                </a:lnTo>
                <a:lnTo>
                  <a:pt x="134454" y="110121"/>
                </a:lnTo>
                <a:lnTo>
                  <a:pt x="136626" y="111036"/>
                </a:lnTo>
                <a:lnTo>
                  <a:pt x="141643" y="111036"/>
                </a:lnTo>
                <a:lnTo>
                  <a:pt x="143814" y="110121"/>
                </a:lnTo>
                <a:lnTo>
                  <a:pt x="147472" y="106451"/>
                </a:lnTo>
                <a:lnTo>
                  <a:pt x="148386" y="104279"/>
                </a:lnTo>
                <a:lnTo>
                  <a:pt x="148386" y="99275"/>
                </a:lnTo>
                <a:lnTo>
                  <a:pt x="147472" y="97104"/>
                </a:lnTo>
                <a:lnTo>
                  <a:pt x="143814" y="93446"/>
                </a:lnTo>
                <a:lnTo>
                  <a:pt x="141643" y="92519"/>
                </a:lnTo>
                <a:close/>
              </a:path>
              <a:path w="259715" h="203835">
                <a:moveTo>
                  <a:pt x="44005" y="0"/>
                </a:moveTo>
                <a:lnTo>
                  <a:pt x="7759" y="15176"/>
                </a:lnTo>
                <a:lnTo>
                  <a:pt x="0" y="35509"/>
                </a:lnTo>
                <a:lnTo>
                  <a:pt x="761" y="44234"/>
                </a:lnTo>
                <a:lnTo>
                  <a:pt x="21894" y="76387"/>
                </a:lnTo>
                <a:lnTo>
                  <a:pt x="57288" y="91761"/>
                </a:lnTo>
                <a:lnTo>
                  <a:pt x="67716" y="92519"/>
                </a:lnTo>
                <a:lnTo>
                  <a:pt x="75717" y="92519"/>
                </a:lnTo>
                <a:lnTo>
                  <a:pt x="82994" y="91033"/>
                </a:lnTo>
                <a:lnTo>
                  <a:pt x="89547" y="88049"/>
                </a:lnTo>
                <a:lnTo>
                  <a:pt x="105405" y="88049"/>
                </a:lnTo>
                <a:lnTo>
                  <a:pt x="97497" y="83273"/>
                </a:lnTo>
                <a:lnTo>
                  <a:pt x="98793" y="81965"/>
                </a:lnTo>
                <a:lnTo>
                  <a:pt x="99034" y="81749"/>
                </a:lnTo>
                <a:lnTo>
                  <a:pt x="99428" y="81470"/>
                </a:lnTo>
                <a:lnTo>
                  <a:pt x="99809" y="81102"/>
                </a:lnTo>
                <a:lnTo>
                  <a:pt x="100291" y="80721"/>
                </a:lnTo>
                <a:lnTo>
                  <a:pt x="100876" y="80137"/>
                </a:lnTo>
                <a:lnTo>
                  <a:pt x="102704" y="78066"/>
                </a:lnTo>
                <a:lnTo>
                  <a:pt x="106756" y="74015"/>
                </a:lnTo>
                <a:lnTo>
                  <a:pt x="124754" y="74015"/>
                </a:lnTo>
                <a:lnTo>
                  <a:pt x="117058" y="69392"/>
                </a:lnTo>
                <a:lnTo>
                  <a:pt x="67716" y="69392"/>
                </a:lnTo>
                <a:lnTo>
                  <a:pt x="60558" y="68859"/>
                </a:lnTo>
                <a:lnTo>
                  <a:pt x="27038" y="50304"/>
                </a:lnTo>
                <a:lnTo>
                  <a:pt x="22225" y="37592"/>
                </a:lnTo>
                <a:lnTo>
                  <a:pt x="23228" y="32385"/>
                </a:lnTo>
                <a:lnTo>
                  <a:pt x="27673" y="28333"/>
                </a:lnTo>
                <a:lnTo>
                  <a:pt x="31432" y="24866"/>
                </a:lnTo>
                <a:lnTo>
                  <a:pt x="36868" y="23126"/>
                </a:lnTo>
                <a:lnTo>
                  <a:pt x="97512" y="23126"/>
                </a:lnTo>
                <a:lnTo>
                  <a:pt x="94821" y="20345"/>
                </a:lnTo>
                <a:lnTo>
                  <a:pt x="54366" y="757"/>
                </a:lnTo>
                <a:lnTo>
                  <a:pt x="44005" y="0"/>
                </a:lnTo>
                <a:close/>
              </a:path>
              <a:path w="259715" h="203835">
                <a:moveTo>
                  <a:pt x="124754" y="74015"/>
                </a:moveTo>
                <a:lnTo>
                  <a:pt x="106756" y="74015"/>
                </a:lnTo>
                <a:lnTo>
                  <a:pt x="118173" y="80810"/>
                </a:lnTo>
                <a:lnTo>
                  <a:pt x="116154" y="81965"/>
                </a:lnTo>
                <a:lnTo>
                  <a:pt x="112966" y="83896"/>
                </a:lnTo>
                <a:lnTo>
                  <a:pt x="111379" y="86601"/>
                </a:lnTo>
                <a:lnTo>
                  <a:pt x="111379" y="91655"/>
                </a:lnTo>
                <a:lnTo>
                  <a:pt x="120624" y="91655"/>
                </a:lnTo>
                <a:lnTo>
                  <a:pt x="120624" y="90068"/>
                </a:lnTo>
                <a:lnTo>
                  <a:pt x="146375" y="75615"/>
                </a:lnTo>
                <a:lnTo>
                  <a:pt x="127419" y="75615"/>
                </a:lnTo>
                <a:lnTo>
                  <a:pt x="124754" y="74015"/>
                </a:lnTo>
                <a:close/>
              </a:path>
              <a:path w="259715" h="203835">
                <a:moveTo>
                  <a:pt x="233210" y="18503"/>
                </a:moveTo>
                <a:lnTo>
                  <a:pt x="230022" y="18503"/>
                </a:lnTo>
                <a:lnTo>
                  <a:pt x="228536" y="18884"/>
                </a:lnTo>
                <a:lnTo>
                  <a:pt x="127419" y="75615"/>
                </a:lnTo>
                <a:lnTo>
                  <a:pt x="146375" y="75615"/>
                </a:lnTo>
                <a:lnTo>
                  <a:pt x="231660" y="27749"/>
                </a:lnTo>
                <a:lnTo>
                  <a:pt x="252333" y="27749"/>
                </a:lnTo>
                <a:lnTo>
                  <a:pt x="235851" y="19519"/>
                </a:lnTo>
                <a:lnTo>
                  <a:pt x="234607" y="18846"/>
                </a:lnTo>
                <a:lnTo>
                  <a:pt x="233210" y="18503"/>
                </a:lnTo>
                <a:close/>
              </a:path>
              <a:path w="259715" h="203835">
                <a:moveTo>
                  <a:pt x="97512" y="23126"/>
                </a:moveTo>
                <a:lnTo>
                  <a:pt x="44005" y="23126"/>
                </a:lnTo>
                <a:lnTo>
                  <a:pt x="51161" y="23660"/>
                </a:lnTo>
                <a:lnTo>
                  <a:pt x="58172" y="25260"/>
                </a:lnTo>
                <a:lnTo>
                  <a:pt x="89496" y="54940"/>
                </a:lnTo>
                <a:lnTo>
                  <a:pt x="88480" y="60134"/>
                </a:lnTo>
                <a:lnTo>
                  <a:pt x="80289" y="67652"/>
                </a:lnTo>
                <a:lnTo>
                  <a:pt x="74841" y="69392"/>
                </a:lnTo>
                <a:lnTo>
                  <a:pt x="117058" y="69392"/>
                </a:lnTo>
                <a:lnTo>
                  <a:pt x="111518" y="66065"/>
                </a:lnTo>
                <a:lnTo>
                  <a:pt x="110744" y="65684"/>
                </a:lnTo>
                <a:lnTo>
                  <a:pt x="110172" y="65443"/>
                </a:lnTo>
                <a:lnTo>
                  <a:pt x="109791" y="65341"/>
                </a:lnTo>
                <a:lnTo>
                  <a:pt x="111068" y="60858"/>
                </a:lnTo>
                <a:lnTo>
                  <a:pt x="111187" y="60134"/>
                </a:lnTo>
                <a:lnTo>
                  <a:pt x="111620" y="55943"/>
                </a:lnTo>
                <a:lnTo>
                  <a:pt x="111134" y="50304"/>
                </a:lnTo>
                <a:lnTo>
                  <a:pt x="110553" y="43903"/>
                </a:lnTo>
                <a:lnTo>
                  <a:pt x="107861" y="36766"/>
                </a:lnTo>
                <a:lnTo>
                  <a:pt x="103136" y="29921"/>
                </a:lnTo>
                <a:lnTo>
                  <a:pt x="99286" y="24960"/>
                </a:lnTo>
                <a:lnTo>
                  <a:pt x="97512" y="2312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0" y="3780006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 h="0">
                <a:moveTo>
                  <a:pt x="0" y="0"/>
                </a:moveTo>
                <a:lnTo>
                  <a:pt x="216002" y="0"/>
                </a:lnTo>
              </a:path>
            </a:pathLst>
          </a:custGeom>
          <a:ln w="9525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432000" y="3780006"/>
            <a:ext cx="10260330" cy="0"/>
          </a:xfrm>
          <a:custGeom>
            <a:avLst/>
            <a:gdLst/>
            <a:ahLst/>
            <a:cxnLst/>
            <a:rect l="l" t="t" r="r" b="b"/>
            <a:pathLst>
              <a:path w="10260329" h="0">
                <a:moveTo>
                  <a:pt x="0" y="0"/>
                </a:moveTo>
                <a:lnTo>
                  <a:pt x="10260002" y="0"/>
                </a:lnTo>
              </a:path>
            </a:pathLst>
          </a:custGeom>
          <a:ln w="9525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8723" y="1502954"/>
            <a:ext cx="3300729" cy="65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1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613410">
              <a:lnSpc>
                <a:spcPct val="100000"/>
              </a:lnSpc>
              <a:spcBef>
                <a:spcPts val="100"/>
              </a:spcBef>
            </a:pPr>
            <a:r>
              <a:rPr dirty="0" spc="45"/>
              <a:t>ZUS(SEN)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283061" y="5274956"/>
            <a:ext cx="1471930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140" b="1">
                <a:solidFill>
                  <a:srgbClr val="231F20"/>
                </a:solidFill>
                <a:latin typeface="Calibri"/>
                <a:cs typeface="Calibri"/>
              </a:rPr>
              <a:t>DOOD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647525" y="1503005"/>
            <a:ext cx="2051050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30" b="1">
                <a:solidFill>
                  <a:srgbClr val="231F20"/>
                </a:solidFill>
                <a:latin typeface="Calibri"/>
                <a:cs typeface="Calibri"/>
              </a:rPr>
              <a:t>BROER(S)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975566" y="5274956"/>
            <a:ext cx="1394460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10" b="1">
                <a:solidFill>
                  <a:srgbClr val="231F20"/>
                </a:solidFill>
                <a:latin typeface="Calibri"/>
                <a:cs typeface="Calibri"/>
              </a:rPr>
              <a:t>LEVEN</a:t>
            </a:r>
            <a:endParaRPr sz="4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610831" y="1503005"/>
            <a:ext cx="816610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50" b="1">
                <a:solidFill>
                  <a:srgbClr val="231F20"/>
                </a:solidFill>
                <a:latin typeface="Calibri"/>
                <a:cs typeface="Calibri"/>
              </a:rPr>
              <a:t>ZEE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225514" y="5274956"/>
            <a:ext cx="1587500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10" b="1">
                <a:solidFill>
                  <a:srgbClr val="231F20"/>
                </a:solidFill>
                <a:latin typeface="Calibri"/>
                <a:cs typeface="Calibri"/>
              </a:rPr>
              <a:t>REIZEN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2183575" y="1503005"/>
            <a:ext cx="980440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135" b="1">
                <a:solidFill>
                  <a:srgbClr val="231F20"/>
                </a:solidFill>
                <a:latin typeface="Calibri"/>
                <a:cs typeface="Calibri"/>
              </a:rPr>
              <a:t>BOS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552487" y="5274956"/>
            <a:ext cx="2242185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10" b="1">
                <a:solidFill>
                  <a:srgbClr val="231F20"/>
                </a:solidFill>
                <a:latin typeface="Calibri"/>
                <a:cs typeface="Calibri"/>
              </a:rPr>
              <a:t>VAKANTIE</a:t>
            </a:r>
            <a:endParaRPr sz="4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801370">
              <a:lnSpc>
                <a:spcPct val="100000"/>
              </a:lnSpc>
              <a:spcBef>
                <a:spcPts val="100"/>
              </a:spcBef>
            </a:pPr>
            <a:r>
              <a:rPr dirty="0" spc="40"/>
              <a:t>MAKEN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607966" y="5274956"/>
            <a:ext cx="2822575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80" b="1">
                <a:solidFill>
                  <a:srgbClr val="231F20"/>
                </a:solidFill>
                <a:latin typeface="Calibri"/>
                <a:cs typeface="Calibri"/>
              </a:rPr>
              <a:t>AANRAKING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801905" y="1503005"/>
            <a:ext cx="1742439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10" b="1">
                <a:solidFill>
                  <a:srgbClr val="231F20"/>
                </a:solidFill>
                <a:latin typeface="Calibri"/>
                <a:cs typeface="Calibri"/>
              </a:rPr>
              <a:t>HELPEN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609246" y="5274956"/>
            <a:ext cx="2127885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40" b="1">
                <a:solidFill>
                  <a:srgbClr val="231F20"/>
                </a:solidFill>
                <a:latin typeface="Calibri"/>
                <a:cs typeface="Calibri"/>
              </a:rPr>
              <a:t>BOUWEN</a:t>
            </a:r>
            <a:endParaRPr sz="4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719455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DENKEN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104974" y="5274956"/>
            <a:ext cx="1828164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80" b="1">
                <a:solidFill>
                  <a:srgbClr val="231F20"/>
                </a:solidFill>
                <a:latin typeface="Calibri"/>
                <a:cs typeface="Calibri"/>
              </a:rPr>
              <a:t>MUZIEK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720415" y="1503005"/>
            <a:ext cx="1905635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10" b="1">
                <a:solidFill>
                  <a:srgbClr val="231F20"/>
                </a:solidFill>
                <a:latin typeface="Calibri"/>
                <a:cs typeface="Calibri"/>
              </a:rPr>
              <a:t>STRELEN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845383" y="5274956"/>
            <a:ext cx="1655445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60" b="1">
                <a:solidFill>
                  <a:srgbClr val="231F20"/>
                </a:solidFill>
                <a:latin typeface="Calibri"/>
                <a:cs typeface="Calibri"/>
              </a:rPr>
              <a:t>HOREN</a:t>
            </a:r>
            <a:endParaRPr sz="4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73660">
              <a:lnSpc>
                <a:spcPct val="100000"/>
              </a:lnSpc>
              <a:spcBef>
                <a:spcPts val="100"/>
              </a:spcBef>
            </a:pPr>
            <a:r>
              <a:rPr dirty="0" spc="125"/>
              <a:t>SCHOONHEID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268750" y="5274956"/>
            <a:ext cx="1501140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50" b="1">
                <a:solidFill>
                  <a:srgbClr val="231F20"/>
                </a:solidFill>
                <a:latin typeface="Calibri"/>
                <a:cs typeface="Calibri"/>
              </a:rPr>
              <a:t>SPORT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407229" y="1503005"/>
            <a:ext cx="2531745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60" b="1">
                <a:solidFill>
                  <a:srgbClr val="231F20"/>
                </a:solidFill>
                <a:latin typeface="Calibri"/>
                <a:cs typeface="Calibri"/>
              </a:rPr>
              <a:t>SYMBOLEN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879504" y="5274956"/>
            <a:ext cx="1586865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125" b="1">
                <a:solidFill>
                  <a:srgbClr val="231F20"/>
                </a:solidFill>
                <a:latin typeface="Calibri"/>
                <a:cs typeface="Calibri"/>
              </a:rPr>
              <a:t>KUNST</a:t>
            </a:r>
            <a:endParaRPr sz="4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657225">
              <a:lnSpc>
                <a:spcPct val="100000"/>
              </a:lnSpc>
              <a:spcBef>
                <a:spcPts val="100"/>
              </a:spcBef>
            </a:pPr>
            <a:r>
              <a:rPr dirty="0" spc="75"/>
              <a:t>HOBBIES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336175" y="5274956"/>
            <a:ext cx="1365250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40" b="1">
                <a:solidFill>
                  <a:srgbClr val="231F20"/>
                </a:solidFill>
                <a:latin typeface="Calibri"/>
                <a:cs typeface="Calibri"/>
              </a:rPr>
              <a:t>LELIJK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999520" y="1503005"/>
            <a:ext cx="1347470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20" b="1">
                <a:solidFill>
                  <a:srgbClr val="231F20"/>
                </a:solidFill>
                <a:latin typeface="Calibri"/>
                <a:cs typeface="Calibri"/>
              </a:rPr>
              <a:t>WERK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2091684" y="5274956"/>
            <a:ext cx="1163320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40" b="1">
                <a:solidFill>
                  <a:srgbClr val="231F20"/>
                </a:solidFill>
                <a:latin typeface="Calibri"/>
                <a:cs typeface="Calibri"/>
              </a:rPr>
              <a:t>LEUK</a:t>
            </a:r>
            <a:endParaRPr sz="4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70485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NATUUR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133818" y="5274956"/>
            <a:ext cx="1770380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10" b="1">
                <a:solidFill>
                  <a:srgbClr val="231F20"/>
                </a:solidFill>
                <a:latin typeface="Calibri"/>
                <a:cs typeface="Calibri"/>
              </a:rPr>
              <a:t>VOELEN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995551" y="1503005"/>
            <a:ext cx="1355725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30" b="1">
                <a:solidFill>
                  <a:srgbClr val="231F20"/>
                </a:solidFill>
                <a:latin typeface="Calibri"/>
                <a:cs typeface="Calibri"/>
              </a:rPr>
              <a:t>MOOI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999716" y="5274956"/>
            <a:ext cx="1346835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55" b="1">
                <a:solidFill>
                  <a:srgbClr val="231F20"/>
                </a:solidFill>
                <a:latin typeface="Calibri"/>
                <a:cs typeface="Calibri"/>
              </a:rPr>
              <a:t>DOEN</a:t>
            </a:r>
            <a:endParaRPr sz="4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512445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KINDEREN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630098" y="5274956"/>
            <a:ext cx="2778125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b="1">
                <a:solidFill>
                  <a:srgbClr val="231F20"/>
                </a:solidFill>
                <a:latin typeface="Calibri"/>
                <a:cs typeface="Calibri"/>
              </a:rPr>
              <a:t>ALLEEN</a:t>
            </a:r>
            <a:r>
              <a:rPr dirty="0" sz="4100" spc="170" b="1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4100" spc="155" b="1">
                <a:solidFill>
                  <a:srgbClr val="231F20"/>
                </a:solidFill>
                <a:latin typeface="Calibri"/>
                <a:cs typeface="Calibri"/>
              </a:rPr>
              <a:t>ZIJN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2033358" y="1503005"/>
            <a:ext cx="1279525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20" b="1">
                <a:solidFill>
                  <a:srgbClr val="231F20"/>
                </a:solidFill>
                <a:latin typeface="Calibri"/>
                <a:cs typeface="Calibri"/>
              </a:rPr>
              <a:t>GEUR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67929" y="5274956"/>
            <a:ext cx="2811145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10" b="1">
                <a:solidFill>
                  <a:srgbClr val="231F20"/>
                </a:solidFill>
                <a:latin typeface="Calibri"/>
                <a:cs typeface="Calibri"/>
              </a:rPr>
              <a:t>VERSTILLING</a:t>
            </a:r>
            <a:endParaRPr sz="4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78352" y="1503005"/>
            <a:ext cx="3281679" cy="6502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SPIRITUALITEIT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368980" y="5274956"/>
            <a:ext cx="3300729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130" b="1">
                <a:solidFill>
                  <a:srgbClr val="231F20"/>
                </a:solidFill>
                <a:latin typeface="Calibri"/>
                <a:cs typeface="Calibri"/>
              </a:rPr>
              <a:t>&lt;VUL</a:t>
            </a:r>
            <a:r>
              <a:rPr dirty="0" sz="4100" spc="175" b="1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4100" spc="75" b="1">
                <a:solidFill>
                  <a:srgbClr val="231F20"/>
                </a:solidFill>
                <a:latin typeface="Calibri"/>
                <a:cs typeface="Calibri"/>
              </a:rPr>
              <a:t>ZELF</a:t>
            </a:r>
            <a:r>
              <a:rPr dirty="0" sz="4100" spc="180" b="1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4100" spc="110" b="1">
                <a:solidFill>
                  <a:srgbClr val="231F20"/>
                </a:solidFill>
                <a:latin typeface="Calibri"/>
                <a:cs typeface="Calibri"/>
              </a:rPr>
              <a:t>IN&gt;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528032" y="1503005"/>
            <a:ext cx="2290445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120" b="1">
                <a:solidFill>
                  <a:srgbClr val="231F20"/>
                </a:solidFill>
                <a:latin typeface="Calibri"/>
                <a:cs typeface="Calibri"/>
              </a:rPr>
              <a:t>MEDITATIE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022953" y="5274956"/>
            <a:ext cx="3300729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130" b="1">
                <a:solidFill>
                  <a:srgbClr val="231F20"/>
                </a:solidFill>
                <a:latin typeface="Calibri"/>
                <a:cs typeface="Calibri"/>
              </a:rPr>
              <a:t>&lt;VUL</a:t>
            </a:r>
            <a:r>
              <a:rPr dirty="0" sz="4100" spc="175" b="1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4100" spc="75" b="1">
                <a:solidFill>
                  <a:srgbClr val="231F20"/>
                </a:solidFill>
                <a:latin typeface="Calibri"/>
                <a:cs typeface="Calibri"/>
              </a:rPr>
              <a:t>ZELF</a:t>
            </a:r>
            <a:r>
              <a:rPr dirty="0" sz="4100" spc="180" b="1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4100" spc="110" b="1">
                <a:solidFill>
                  <a:srgbClr val="231F20"/>
                </a:solidFill>
                <a:latin typeface="Calibri"/>
                <a:cs typeface="Calibri"/>
              </a:rPr>
              <a:t>IN&gt;</a:t>
            </a:r>
            <a:endParaRPr sz="4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368723" y="5274905"/>
            <a:ext cx="3300729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130" b="1">
                <a:solidFill>
                  <a:srgbClr val="231F20"/>
                </a:solidFill>
                <a:latin typeface="Calibri"/>
                <a:cs typeface="Calibri"/>
              </a:rPr>
              <a:t>&lt;VUL</a:t>
            </a:r>
            <a:r>
              <a:rPr dirty="0" sz="4100" spc="175" b="1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4100" spc="75" b="1">
                <a:solidFill>
                  <a:srgbClr val="231F20"/>
                </a:solidFill>
                <a:latin typeface="Calibri"/>
                <a:cs typeface="Calibri"/>
              </a:rPr>
              <a:t>ZELF</a:t>
            </a:r>
            <a:r>
              <a:rPr dirty="0" sz="4100" spc="180" b="1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4100" spc="110" b="1">
                <a:solidFill>
                  <a:srgbClr val="231F20"/>
                </a:solidFill>
                <a:latin typeface="Calibri"/>
                <a:cs typeface="Calibri"/>
              </a:rPr>
              <a:t>IN&gt;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30"/>
              <a:t>&lt;VUL</a:t>
            </a:r>
            <a:r>
              <a:rPr dirty="0" spc="175"/>
              <a:t> </a:t>
            </a:r>
            <a:r>
              <a:rPr dirty="0" spc="75"/>
              <a:t>ZELF</a:t>
            </a:r>
            <a:r>
              <a:rPr dirty="0" spc="180"/>
              <a:t> </a:t>
            </a:r>
            <a:r>
              <a:rPr dirty="0" spc="110"/>
              <a:t>IN&gt;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1022696" y="5274905"/>
            <a:ext cx="3300729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130" b="1">
                <a:solidFill>
                  <a:srgbClr val="231F20"/>
                </a:solidFill>
                <a:latin typeface="Calibri"/>
                <a:cs typeface="Calibri"/>
              </a:rPr>
              <a:t>&lt;VUL</a:t>
            </a:r>
            <a:r>
              <a:rPr dirty="0" sz="4100" spc="175" b="1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4100" spc="75" b="1">
                <a:solidFill>
                  <a:srgbClr val="231F20"/>
                </a:solidFill>
                <a:latin typeface="Calibri"/>
                <a:cs typeface="Calibri"/>
              </a:rPr>
              <a:t>ZELF</a:t>
            </a:r>
            <a:r>
              <a:rPr dirty="0" sz="4100" spc="180" b="1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4100" spc="110" b="1">
                <a:solidFill>
                  <a:srgbClr val="231F20"/>
                </a:solidFill>
                <a:latin typeface="Calibri"/>
                <a:cs typeface="Calibri"/>
              </a:rPr>
              <a:t>IN&gt;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022696" y="1502954"/>
            <a:ext cx="3300729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130" b="1">
                <a:solidFill>
                  <a:srgbClr val="231F20"/>
                </a:solidFill>
                <a:latin typeface="Calibri"/>
                <a:cs typeface="Calibri"/>
              </a:rPr>
              <a:t>&lt;VUL</a:t>
            </a:r>
            <a:r>
              <a:rPr dirty="0" sz="4100" spc="175" b="1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4100" spc="75" b="1">
                <a:solidFill>
                  <a:srgbClr val="231F20"/>
                </a:solidFill>
                <a:latin typeface="Calibri"/>
                <a:cs typeface="Calibri"/>
              </a:rPr>
              <a:t>ZELF</a:t>
            </a:r>
            <a:r>
              <a:rPr dirty="0" sz="4100" spc="180" b="1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4100" spc="110" b="1">
                <a:solidFill>
                  <a:srgbClr val="231F20"/>
                </a:solidFill>
                <a:latin typeface="Calibri"/>
                <a:cs typeface="Calibri"/>
              </a:rPr>
              <a:t>IN&gt;</a:t>
            </a:r>
            <a:endParaRPr sz="4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085850">
              <a:lnSpc>
                <a:spcPct val="100000"/>
              </a:lnSpc>
              <a:spcBef>
                <a:spcPts val="100"/>
              </a:spcBef>
            </a:pPr>
            <a:r>
              <a:rPr dirty="0" spc="125"/>
              <a:t>HUIS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268475" y="5274956"/>
            <a:ext cx="1501140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35" b="1">
                <a:solidFill>
                  <a:srgbClr val="231F20"/>
                </a:solidFill>
                <a:latin typeface="Calibri"/>
                <a:cs typeface="Calibri"/>
              </a:rPr>
              <a:t>VADER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63967" y="1503005"/>
            <a:ext cx="4418330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b="1">
                <a:solidFill>
                  <a:srgbClr val="231F20"/>
                </a:solidFill>
                <a:latin typeface="Calibri"/>
                <a:cs typeface="Calibri"/>
              </a:rPr>
              <a:t>GEBOREN</a:t>
            </a:r>
            <a:r>
              <a:rPr dirty="0" sz="4100" spc="500" b="1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4100" spc="40" b="1">
                <a:solidFill>
                  <a:srgbClr val="231F20"/>
                </a:solidFill>
                <a:latin typeface="Calibri"/>
                <a:cs typeface="Calibri"/>
              </a:rPr>
              <a:t>WORDEN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971394" y="5274956"/>
            <a:ext cx="1403350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90" b="1">
                <a:solidFill>
                  <a:srgbClr val="231F20"/>
                </a:solidFill>
                <a:latin typeface="Calibri"/>
                <a:cs typeface="Calibri"/>
              </a:rPr>
              <a:t>THUIS</a:t>
            </a:r>
            <a:endParaRPr sz="4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680720">
              <a:lnSpc>
                <a:spcPct val="100000"/>
              </a:lnSpc>
              <a:spcBef>
                <a:spcPts val="100"/>
              </a:spcBef>
            </a:pPr>
            <a:r>
              <a:rPr dirty="0" spc="195"/>
              <a:t>SCHOOL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381211" y="5274956"/>
            <a:ext cx="3275329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75" b="1">
                <a:solidFill>
                  <a:srgbClr val="231F20"/>
                </a:solidFill>
                <a:latin typeface="Calibri"/>
                <a:cs typeface="Calibri"/>
              </a:rPr>
              <a:t>VRIENDSCHAP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686059" y="1503005"/>
            <a:ext cx="1973580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10" b="1">
                <a:solidFill>
                  <a:srgbClr val="231F20"/>
                </a:solidFill>
                <a:latin typeface="Calibri"/>
                <a:cs typeface="Calibri"/>
              </a:rPr>
              <a:t>MOEDER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2076584" y="5274956"/>
            <a:ext cx="1192530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65" b="1">
                <a:solidFill>
                  <a:srgbClr val="231F20"/>
                </a:solidFill>
                <a:latin typeface="Calibri"/>
                <a:cs typeface="Calibri"/>
              </a:rPr>
              <a:t>KERK</a:t>
            </a:r>
            <a:endParaRPr sz="4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603885">
              <a:lnSpc>
                <a:spcPct val="100000"/>
              </a:lnSpc>
              <a:spcBef>
                <a:spcPts val="100"/>
              </a:spcBef>
            </a:pPr>
            <a:r>
              <a:rPr dirty="0" spc="-35"/>
              <a:t>VERDRIET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470768" y="5274956"/>
            <a:ext cx="1096010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25" b="1">
                <a:solidFill>
                  <a:srgbClr val="231F20"/>
                </a:solidFill>
                <a:latin typeface="Calibri"/>
                <a:cs typeface="Calibri"/>
              </a:rPr>
              <a:t>ARM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59859" y="1503005"/>
            <a:ext cx="2825750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50" b="1">
                <a:solidFill>
                  <a:srgbClr val="231F20"/>
                </a:solidFill>
                <a:latin typeface="Calibri"/>
                <a:cs typeface="Calibri"/>
              </a:rPr>
              <a:t>SAMEN</a:t>
            </a:r>
            <a:r>
              <a:rPr dirty="0" sz="4100" spc="170" b="1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4100" spc="155" b="1">
                <a:solidFill>
                  <a:srgbClr val="231F20"/>
                </a:solidFill>
                <a:latin typeface="Calibri"/>
                <a:cs typeface="Calibri"/>
              </a:rPr>
              <a:t>ZIJN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956034" y="5274956"/>
            <a:ext cx="1433830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160" b="1">
                <a:solidFill>
                  <a:srgbClr val="231F20"/>
                </a:solidFill>
                <a:latin typeface="Calibri"/>
                <a:cs typeface="Calibri"/>
              </a:rPr>
              <a:t>HOOP</a:t>
            </a:r>
            <a:endParaRPr sz="4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11760">
              <a:lnSpc>
                <a:spcPct val="100000"/>
              </a:lnSpc>
              <a:spcBef>
                <a:spcPts val="100"/>
              </a:spcBef>
            </a:pPr>
            <a:r>
              <a:rPr dirty="0" spc="100"/>
              <a:t>GEZONDHEID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099779" y="5274956"/>
            <a:ext cx="1838325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55" b="1">
                <a:solidFill>
                  <a:srgbClr val="231F20"/>
                </a:solidFill>
                <a:latin typeface="Calibri"/>
                <a:cs typeface="Calibri"/>
              </a:rPr>
              <a:t>GELOOF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551199" y="1503005"/>
            <a:ext cx="2244090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10" b="1">
                <a:solidFill>
                  <a:srgbClr val="231F20"/>
                </a:solidFill>
                <a:latin typeface="Calibri"/>
                <a:cs typeface="Calibri"/>
              </a:rPr>
              <a:t>BEWEGEN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2115117" y="5274956"/>
            <a:ext cx="1115695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160" b="1">
                <a:solidFill>
                  <a:srgbClr val="231F20"/>
                </a:solidFill>
                <a:latin typeface="Calibri"/>
                <a:cs typeface="Calibri"/>
              </a:rPr>
              <a:t>GOD</a:t>
            </a:r>
            <a:endParaRPr sz="4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989965">
              <a:lnSpc>
                <a:spcPct val="100000"/>
              </a:lnSpc>
              <a:spcBef>
                <a:spcPts val="100"/>
              </a:spcBef>
            </a:pPr>
            <a:r>
              <a:rPr dirty="0" spc="65"/>
              <a:t>NABIJ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877951" y="5274956"/>
            <a:ext cx="2282190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60" b="1">
                <a:solidFill>
                  <a:srgbClr val="231F20"/>
                </a:solidFill>
                <a:latin typeface="Calibri"/>
                <a:cs typeface="Calibri"/>
              </a:rPr>
              <a:t>EENZAAM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565770" y="1503005"/>
            <a:ext cx="2214245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55" b="1">
                <a:solidFill>
                  <a:srgbClr val="231F20"/>
                </a:solidFill>
                <a:latin typeface="Calibri"/>
                <a:cs typeface="Calibri"/>
              </a:rPr>
              <a:t>VERLATEN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2343" y="5274956"/>
            <a:ext cx="3921125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35" b="1">
                <a:solidFill>
                  <a:srgbClr val="231F20"/>
                </a:solidFill>
                <a:latin typeface="Calibri"/>
                <a:cs typeface="Calibri"/>
              </a:rPr>
              <a:t>VERBONDENHEID</a:t>
            </a:r>
            <a:endParaRPr sz="4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090930">
              <a:lnSpc>
                <a:spcPct val="100000"/>
              </a:lnSpc>
              <a:spcBef>
                <a:spcPts val="100"/>
              </a:spcBef>
            </a:pPr>
            <a:r>
              <a:rPr dirty="0" spc="140"/>
              <a:t>SEKS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326274" y="5274956"/>
            <a:ext cx="1385570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10" b="1">
                <a:solidFill>
                  <a:srgbClr val="231F20"/>
                </a:solidFill>
                <a:latin typeface="Calibri"/>
                <a:cs typeface="Calibri"/>
              </a:rPr>
              <a:t>VREES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919581" y="1503005"/>
            <a:ext cx="3507104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85" b="1">
                <a:solidFill>
                  <a:srgbClr val="231F20"/>
                </a:solidFill>
                <a:latin typeface="Calibri"/>
                <a:cs typeface="Calibri"/>
              </a:rPr>
              <a:t>GEMEENSCHAP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975561" y="5274956"/>
            <a:ext cx="1395095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50" b="1">
                <a:solidFill>
                  <a:srgbClr val="231F20"/>
                </a:solidFill>
                <a:latin typeface="Calibri"/>
                <a:cs typeface="Calibri"/>
              </a:rPr>
              <a:t>LEZEN</a:t>
            </a:r>
            <a:endParaRPr sz="4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061720">
              <a:lnSpc>
                <a:spcPct val="100000"/>
              </a:lnSpc>
              <a:spcBef>
                <a:spcPts val="100"/>
              </a:spcBef>
            </a:pPr>
            <a:r>
              <a:rPr dirty="0" spc="45"/>
              <a:t>GELD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037538" y="5274956"/>
            <a:ext cx="3963670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55" b="1">
                <a:solidFill>
                  <a:srgbClr val="231F20"/>
                </a:solidFill>
                <a:latin typeface="Calibri"/>
                <a:cs typeface="Calibri"/>
              </a:rPr>
              <a:t>SPELLETJES</a:t>
            </a:r>
            <a:r>
              <a:rPr dirty="0" sz="4100" spc="185" b="1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4100" spc="55" b="1">
                <a:solidFill>
                  <a:srgbClr val="231F20"/>
                </a:solidFill>
                <a:latin typeface="Calibri"/>
                <a:cs typeface="Calibri"/>
              </a:rPr>
              <a:t>DOEN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985450" y="1503005"/>
            <a:ext cx="1376045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105" b="1">
                <a:solidFill>
                  <a:srgbClr val="231F20"/>
                </a:solidFill>
                <a:latin typeface="Calibri"/>
                <a:cs typeface="Calibri"/>
              </a:rPr>
              <a:t>BANG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956812" y="5274956"/>
            <a:ext cx="1433195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35" b="1">
                <a:solidFill>
                  <a:srgbClr val="231F20"/>
                </a:solidFill>
                <a:latin typeface="Calibri"/>
                <a:cs typeface="Calibri"/>
              </a:rPr>
              <a:t>LIEFDE</a:t>
            </a:r>
            <a:endParaRPr sz="4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73660">
              <a:lnSpc>
                <a:spcPct val="100000"/>
              </a:lnSpc>
              <a:spcBef>
                <a:spcPts val="100"/>
              </a:spcBef>
            </a:pPr>
            <a:r>
              <a:rPr dirty="0" spc="40"/>
              <a:t>ONTSPANNEN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109141" y="5274956"/>
            <a:ext cx="1819275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10" b="1">
                <a:solidFill>
                  <a:srgbClr val="231F20"/>
                </a:solidFill>
                <a:latin typeface="Calibri"/>
                <a:cs typeface="Calibri"/>
              </a:rPr>
              <a:t>BERGEN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525675" y="1503005"/>
            <a:ext cx="2294255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b="1">
                <a:solidFill>
                  <a:srgbClr val="231F20"/>
                </a:solidFill>
                <a:latin typeface="Calibri"/>
                <a:cs typeface="Calibri"/>
              </a:rPr>
              <a:t>TV</a:t>
            </a:r>
            <a:r>
              <a:rPr dirty="0" sz="4100" spc="80" b="1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4100" spc="105" b="1">
                <a:solidFill>
                  <a:srgbClr val="231F20"/>
                </a:solidFill>
                <a:latin typeface="Calibri"/>
                <a:cs typeface="Calibri"/>
              </a:rPr>
              <a:t>KIJKEN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021637" y="5274956"/>
            <a:ext cx="3303270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10" b="1">
                <a:solidFill>
                  <a:srgbClr val="231F20"/>
                </a:solidFill>
                <a:latin typeface="Calibri"/>
                <a:cs typeface="Calibri"/>
              </a:rPr>
              <a:t>ONTWIKKELEN</a:t>
            </a:r>
            <a:endParaRPr sz="4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2022-08-30T10:02:42Z</dcterms:created>
  <dcterms:modified xsi:type="dcterms:W3CDTF">2022-08-30T10:02:42Z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2022-08-30T00:00:00Z</vt:filetime>
  </property>
  <property fmtid="{D5CDD505-2E9C-101B-9397-08002B2CF9AE}" pid="3" name="Creator">
    <vt:lpwstr>Adobe InDesign CS6 (Macintosh)</vt:lpwstr>
  </property>
  <property fmtid="{D5CDD505-2E9C-101B-9397-08002B2CF9AE}" pid="4" name="LastSaved">
    <vt:filetime>2022-08-30T00:00:00Z</vt:filetime>
  </property>
  <property fmtid="{D5CDD505-2E9C-101B-9397-08002B2CF9AE}" pid="5" name="Producer">
    <vt:lpwstr>Adobe PDF Library 10.0.1</vt:lpwstr>
  </property>
</Properties>
</file>