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6"/>
  </p:normalViewPr>
  <p:slideViewPr>
    <p:cSldViewPr snapToGrid="0" snapToObjects="1">
      <p:cViewPr varScale="1">
        <p:scale>
          <a:sx n="78" d="100"/>
          <a:sy n="78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AFBC-FD50-414E-9E01-4F0ED5779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1D891-CD09-BC48-887C-70BA8E7CE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DF5B3-CCDE-864E-A587-FA4B3753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93109-46DA-2A42-86ED-BDD4272D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0F735-B58E-844E-950D-4E5A5A30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0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92C8-2E72-C94C-99E9-55BA1F6F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C6666-57A2-6145-AB00-6702C6E6B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5C88C-2606-F74F-ADC2-0B86DB34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0F24F-462D-E640-BAEA-E8EA49F0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DF88-5D27-E846-B277-D88E6D17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7EC03-22EB-3049-94EA-A7CB37967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EA242-06CD-9843-8ABD-3708FE604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25A7-EB08-904C-B1B2-283615CD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DA90-56CC-174E-850E-B35D5A1D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F1166-ED80-6842-922E-38C52F25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4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3A7A-3EC7-DD4B-A14F-7556585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B8A5-F3B4-714A-8369-5F7AD5B6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CB76D-191E-B141-8025-C3A55BEB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3F170-8906-2844-9EC0-11AB754C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C85A8-14FB-4349-87E5-6B75662D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299B-F986-764C-9B12-AF7E5D9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D47F-520A-1743-8B12-52ACF9D80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04EFF-DC5F-DB43-8EC1-55287881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3C546-9759-2342-B244-062BAE70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D2D7A-44CE-284A-BBFC-30A4D9E3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1978-AA13-F240-AFEB-A3068C75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307E-4CEF-A743-A5DB-2D2E1C315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33615-26EF-2343-AC54-995561F9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6DCF7-BC7B-6F4A-9137-9CD62616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3D5FE-6A1D-5145-BC0B-0E320B57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93E15-1D87-524D-98E8-F9FD65A3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5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CED5-04CF-4344-A947-35DD6321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A676F-9079-0A45-994B-29BBC4D9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9FDCB-10AE-BC40-A6BC-1BC708CFE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DE88-5233-2241-8DE9-152692830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11736-0D81-6B45-846A-AEAC4CB49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0E6C6-13D4-DE41-8D63-B91FB853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4AE77-B2C4-1141-A849-BCE4CB69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CE926-B360-514D-9623-742A14CE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40F1-B2B6-0D4D-BCE5-48A7736E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27C96-1985-B746-99BA-09AB0BC7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EEE3E-FB0D-6345-BD63-F5AFFE2A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3E7BB-5422-6B4E-B032-28ED3C94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424CA-498E-4F4E-B94C-A0DFCF95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1B4AF-75D5-6946-8852-CB3D2DCB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1C4F1-698E-E040-9491-408C136E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6F83-C592-B245-8F04-69A64DCF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6B178-D337-D14B-8696-97684CB2F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BDC85-5308-2D44-B4F1-A65979098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1D6AB-8C75-4149-B6F6-25D219AB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56E6E-6989-E04E-BECE-73437DB7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DDDB9-6A11-CC4D-850D-FDF0A71E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0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E1A3-F73B-AA47-9CEF-0A145A5B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2FA54-3EC8-5C48-9D6A-2A7945385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154FE-F29E-F048-8EAA-535075CF4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45FDA-154A-D944-ADA8-4AB508B0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F3661-3936-2A4A-92DB-8FE4C5C4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A5273-CAEC-D441-90C5-54BDFDB3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0FE68-2A4C-1C4D-9B57-609974D2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73016-B453-874A-9E22-1E831329C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7ECA-4452-D04E-BC19-EEE2880CA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BBE5B-2C1D-D249-99F3-A022F93AFDBA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4E65-323E-9E40-BAC3-6B1E74025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2B78A-7123-C040-B2CE-2AEC06227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7CF6-98FE-6147-88B8-6CB7C76649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3A203D1-89C3-6E4E-A364-A87B74281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6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3F9A4DA0-F682-CE4B-84C7-484A9B1D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9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3B56EE-2B72-3542-97F5-2F768F5FD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10"/>
          <a:stretch/>
        </p:blipFill>
        <p:spPr>
          <a:xfrm>
            <a:off x="-444004" y="573983"/>
            <a:ext cx="13080007" cy="4573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98DF86-F810-1A43-8388-CAA562029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88" b="-2179"/>
          <a:stretch/>
        </p:blipFill>
        <p:spPr>
          <a:xfrm>
            <a:off x="-444005" y="5960535"/>
            <a:ext cx="13080007" cy="11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7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C761A928-C104-1142-B543-E6F17F38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6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E8710-2BA1-A74D-B7CD-C66FBA7DD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893" y="-1000126"/>
            <a:ext cx="12287786" cy="8186738"/>
          </a:xfrm>
          <a:prstGeom prst="rect">
            <a:avLst/>
          </a:prstGeom>
        </p:spPr>
      </p:pic>
      <p:pic>
        <p:nvPicPr>
          <p:cNvPr id="11" name="Afbeelding 4">
            <a:extLst>
              <a:ext uri="{FF2B5EF4-FFF2-40B4-BE49-F238E27FC236}">
                <a16:creationId xmlns:a16="http://schemas.microsoft.com/office/drawing/2014/main" id="{3DD4D7FE-4A79-AD4E-85CF-232D3D07A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15973" r="5451" b="59406"/>
          <a:stretch/>
        </p:blipFill>
        <p:spPr>
          <a:xfrm>
            <a:off x="2438400" y="4886326"/>
            <a:ext cx="73152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1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Breedbeeld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Bongertman</dc:creator>
  <cp:lastModifiedBy>n.rietveld</cp:lastModifiedBy>
  <cp:revision>6</cp:revision>
  <dcterms:created xsi:type="dcterms:W3CDTF">2019-10-28T07:13:37Z</dcterms:created>
  <dcterms:modified xsi:type="dcterms:W3CDTF">2019-10-29T10:30:39Z</dcterms:modified>
</cp:coreProperties>
</file>