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5"/>
  </p:sldMasterIdLst>
  <p:notesMasterIdLst>
    <p:notesMasterId r:id="rId16"/>
  </p:notesMasterIdLst>
  <p:sldIdLst>
    <p:sldId id="256" r:id="rId6"/>
    <p:sldId id="289" r:id="rId7"/>
    <p:sldId id="265" r:id="rId8"/>
    <p:sldId id="292" r:id="rId9"/>
    <p:sldId id="284" r:id="rId10"/>
    <p:sldId id="285" r:id="rId11"/>
    <p:sldId id="281" r:id="rId12"/>
    <p:sldId id="274" r:id="rId13"/>
    <p:sldId id="291" r:id="rId14"/>
    <p:sldId id="290" r:id="rId15"/>
  </p:sldIdLst>
  <p:sldSz cx="9144000" cy="5143500" type="screen16x9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C02215-A6AF-582E-B8F1-6DE46B5273E5}" v="31" dt="2019-10-24T07:47:04.6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128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8CC44-4336-4179-A4E7-417623F58826}" type="datetimeFigureOut">
              <a:rPr lang="nl-NL" smtClean="0"/>
              <a:t>28-10-2019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EF3B4-4119-4B72-B007-206AE296C7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5357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037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037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61374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61374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Power point Volg.jpg">
            <a:extLst>
              <a:ext uri="{FF2B5EF4-FFF2-40B4-BE49-F238E27FC236}">
                <a16:creationId xmlns:a16="http://schemas.microsoft.com/office/drawing/2014/main" id="{25B6C675-4F2F-45DB-831F-11FC28D0B9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044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9" r:id="rId3"/>
    <p:sldLayoutId id="2147493460" r:id="rId4"/>
    <p:sldLayoutId id="2147493461" r:id="rId5"/>
    <p:sldLayoutId id="2147493462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Power point 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9707" y="436033"/>
            <a:ext cx="7772400" cy="1485131"/>
          </a:xfrm>
        </p:spPr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Arial"/>
                <a:cs typeface="Arial"/>
              </a:rPr>
              <a:t>Proeftuinen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02217" y="2078567"/>
            <a:ext cx="6400800" cy="1314450"/>
          </a:xfrm>
        </p:spPr>
        <p:txBody>
          <a:bodyPr/>
          <a:lstStyle/>
          <a:p>
            <a:pPr algn="l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8" name="Subtitel 2"/>
          <p:cNvSpPr txBox="1">
            <a:spLocks/>
          </p:cNvSpPr>
          <p:nvPr/>
        </p:nvSpPr>
        <p:spPr>
          <a:xfrm>
            <a:off x="802217" y="3393017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48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D31EF7-983F-476B-AD50-B8B97F81F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FEA24F4-76D4-4485-96A5-972966D50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8281" y="-2557"/>
            <a:ext cx="5765633" cy="4324224"/>
          </a:xfrm>
        </p:spPr>
      </p:pic>
    </p:spTree>
    <p:extLst>
      <p:ext uri="{BB962C8B-B14F-4D97-AF65-F5344CB8AC3E}">
        <p14:creationId xmlns:p14="http://schemas.microsoft.com/office/powerpoint/2010/main" val="2885730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E79263-BCA8-4B3B-A3F4-23E4533E8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D1A1FD9-6E92-4262-9F0D-622C53E40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1466" y="90268"/>
            <a:ext cx="2976601" cy="460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1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B145DB-50B8-4DFE-95FB-E763A4161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71056"/>
            <a:ext cx="7772400" cy="1071418"/>
          </a:xfrm>
        </p:spPr>
        <p:txBody>
          <a:bodyPr>
            <a:normAutofit/>
          </a:bodyPr>
          <a:lstStyle/>
          <a:p>
            <a:endParaRPr lang="nl-NL" sz="4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907D5F3-1000-4601-827B-775D74249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542474"/>
            <a:ext cx="6400800" cy="2715778"/>
          </a:xfrm>
        </p:spPr>
        <p:txBody>
          <a:bodyPr>
            <a:normAutofit/>
          </a:bodyPr>
          <a:lstStyle/>
          <a:p>
            <a:pPr algn="l"/>
            <a:endParaRPr lang="nl-NL" sz="2200" dirty="0">
              <a:solidFill>
                <a:schemeClr val="tx1"/>
              </a:solidFill>
            </a:endParaRPr>
          </a:p>
          <a:p>
            <a:pPr algn="l"/>
            <a:endParaRPr lang="nl-NL" sz="2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Huilen, Emotie, Vrouwelijke, Retro">
            <a:extLst>
              <a:ext uri="{FF2B5EF4-FFF2-40B4-BE49-F238E27FC236}">
                <a16:creationId xmlns:a16="http://schemas.microsoft.com/office/drawing/2014/main" id="{C569F99F-7FB0-46AE-8964-F513D52DC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53" y="471056"/>
            <a:ext cx="4146065" cy="414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11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7B7488-CAD7-4257-B257-26C04AB93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D33DB3B-92DA-4570-9CE9-F690E5CB1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9991" y="101277"/>
            <a:ext cx="6806973" cy="423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86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A590F-EE73-42E9-9966-F3FDB8712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18442DF7-03BB-4AE4-8EF8-5D06063BCC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11" y="125206"/>
            <a:ext cx="4093114" cy="30448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8691548-D17C-4E02-8ECF-A4E1F7F04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106" y="849640"/>
            <a:ext cx="4615253" cy="344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78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985D7-00FC-43C8-8165-715E9EE76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B689FF3-6050-455A-8AEE-714D46722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827901">
            <a:off x="387240" y="284353"/>
            <a:ext cx="2296788" cy="30448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02803EF-45D6-49E7-AC4E-B0E836DEC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736" y="922699"/>
            <a:ext cx="2731287" cy="365540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D83229A-A1C6-4938-AEBB-8FD04F776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1605">
            <a:off x="6131686" y="693257"/>
            <a:ext cx="2525046" cy="336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36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02FF12-821C-46C6-9412-90E0DD454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NL" sz="3600" dirty="0"/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3F9F8ADE-48B6-422B-B3C2-D51045AA6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4098" y="157118"/>
            <a:ext cx="5695804" cy="43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60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inhoud 2" descr="A close up of a logo&#10;&#10;Description generated with high confidence">
            <a:extLst>
              <a:ext uri="{FF2B5EF4-FFF2-40B4-BE49-F238E27FC236}">
                <a16:creationId xmlns:a16="http://schemas.microsoft.com/office/drawing/2014/main" id="{34E5CA40-942D-4801-AF39-3A0CCCAA0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5665" y="-359413"/>
            <a:ext cx="6125947" cy="460050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8419C8-DB81-4B39-BB22-2FD065E8C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979872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2B0D25-367D-4469-8BEE-891EF4841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3D55A37C-70FA-4519-B108-9F1D05132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6594" y="310683"/>
            <a:ext cx="5415135" cy="403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29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Lumens Groep Brief met logo en adressering" ma:contentTypeID="0x0101000C072260529B2A4E9A44D479BDCA103E00F60DE63CEDE2D5418BBFB6B77A0B6169" ma:contentTypeVersion="12" ma:contentTypeDescription="Lumens Groep Brief met logo en adressering" ma:contentTypeScope="" ma:versionID="a9c76c976936f0008b06a156efcfd8d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92d032ec5a5b2589826ff77cb42d9c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fc42f48a-761f-49eb-9374-491455affe4a" ContentTypeId="0x0101000C072260529B2A4E9A44D479BDCA103E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F28DF3-CCCA-4F1C-820F-1343ADE605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FE08D3F-A9FA-4A82-BD35-C22F7B647F10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7B6F2769-7194-4217-93D3-3AF3A4742282}">
  <ds:schemaRefs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959</TotalTime>
  <Words>1</Words>
  <Application>Microsoft Office PowerPoint</Application>
  <PresentationFormat>Diavoorstelling (16:9)</PresentationFormat>
  <Paragraphs>1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Proeftuinen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n.rietveld</cp:lastModifiedBy>
  <cp:revision>117</cp:revision>
  <cp:lastPrinted>2018-04-05T13:17:09Z</cp:lastPrinted>
  <dcterms:created xsi:type="dcterms:W3CDTF">2010-04-12T23:12:02Z</dcterms:created>
  <dcterms:modified xsi:type="dcterms:W3CDTF">2019-10-28T13:14:42Z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0x0101000C072260529B2A4E9A44D479BDCA103E00F60DE63CEDE2D5418BBFB6B77A0B6169</vt:lpwstr>
  </property>
</Properties>
</file>