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27" r:id="rId3"/>
    <p:sldId id="329" r:id="rId4"/>
    <p:sldId id="332" r:id="rId5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  <a:srgbClr val="5D5896"/>
    <a:srgbClr val="66B2E5"/>
    <a:srgbClr val="5CA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2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336" y="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6007-31EE-4177-9436-839D0BB426F8}" type="datetimeFigureOut">
              <a:rPr lang="nl-NL" smtClean="0"/>
              <a:t>28-10-2019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59688-EDC7-40E8-B151-5413FD5AA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00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2701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>
            <a:spLocks noGrp="1"/>
          </p:cNvSpPr>
          <p:nvPr>
            <p:ph type="sldNum" sz="quarter" idx="2"/>
          </p:nvPr>
        </p:nvSpPr>
        <p:spPr>
          <a:xfrm>
            <a:off x="8216231" y="6423497"/>
            <a:ext cx="299119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3429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6858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0287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3716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destuw.nl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em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9144000" cy="6858000"/>
          </a:xfrm>
          <a:prstGeom prst="rect">
            <a:avLst/>
          </a:prstGeom>
        </p:spPr>
      </p:pic>
      <p:pic>
        <p:nvPicPr>
          <p:cNvPr id="7" name="Het Noorderlicht 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59" y="5828208"/>
            <a:ext cx="1926853" cy="7506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hlinkClick r:id="rId5"/>
          </p:cNvPr>
          <p:cNvSpPr txBox="1"/>
          <p:nvPr/>
        </p:nvSpPr>
        <p:spPr>
          <a:xfrm>
            <a:off x="515929" y="6203537"/>
            <a:ext cx="2667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/>
            <a:r>
              <a:rPr lang="nl-NL" sz="13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destuw.nl</a:t>
            </a:r>
            <a:endParaRPr lang="nl-NL" sz="13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Huisstijl…"/>
          <p:cNvSpPr/>
          <p:nvPr/>
        </p:nvSpPr>
        <p:spPr>
          <a:xfrm>
            <a:off x="1004411" y="1043415"/>
            <a:ext cx="6779712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lnSpc>
                <a:spcPts val="30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sz="2400" dirty="0">
              <a:solidFill>
                <a:srgbClr val="343433"/>
              </a:solidFill>
            </a:endParaRPr>
          </a:p>
          <a:p>
            <a:pPr>
              <a:lnSpc>
                <a:spcPts val="30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sz="2400" dirty="0">
              <a:solidFill>
                <a:srgbClr val="343433"/>
              </a:solidFill>
            </a:endParaRPr>
          </a:p>
          <a:p>
            <a:pPr>
              <a:lnSpc>
                <a:spcPts val="30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sz="2400" dirty="0">
              <a:solidFill>
                <a:srgbClr val="343433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5" y="115441"/>
            <a:ext cx="3075822" cy="217447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71" y="3054520"/>
            <a:ext cx="4640154" cy="26100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54" y="393599"/>
            <a:ext cx="2438405" cy="6096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67" y="1242815"/>
            <a:ext cx="2465365" cy="680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0536" y="969313"/>
            <a:ext cx="1533525" cy="4667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56" y="-1452425"/>
            <a:ext cx="6614769" cy="59346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4" y="654760"/>
            <a:ext cx="3999995" cy="26666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54" y="242048"/>
            <a:ext cx="3313211" cy="18636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45" y="2186671"/>
            <a:ext cx="3273653" cy="21836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4" y="3382558"/>
            <a:ext cx="1961641" cy="261552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42" y="4451236"/>
            <a:ext cx="3044581" cy="22834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77" y="3385835"/>
            <a:ext cx="1959182" cy="26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56" y="-1452425"/>
            <a:ext cx="6614769" cy="593462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53035" y="1257300"/>
            <a:ext cx="7631206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Doelen en effecten: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2400" dirty="0" smtClean="0">
              <a:solidFill>
                <a:schemeClr val="tx1"/>
              </a:solidFill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Actief bezig zijn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Nederlanders ontmoeten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Sociaal netwerk opbouwen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Nederlandse taal en cultuur leren kennen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nl-NL" sz="1600" i="1" dirty="0" smtClean="0"/>
              <a:t>De </a:t>
            </a:r>
            <a:r>
              <a:rPr lang="nl-NL" sz="1600" i="1" dirty="0"/>
              <a:t>mooie ervaringen van azc bewoners heeft daarnaast ook een </a:t>
            </a:r>
            <a:endParaRPr lang="nl-NL" sz="1600" i="1" dirty="0" smtClean="0"/>
          </a:p>
          <a:p>
            <a:r>
              <a:rPr lang="nl-NL" sz="1600" i="1" dirty="0" smtClean="0"/>
              <a:t>positieve </a:t>
            </a:r>
            <a:r>
              <a:rPr lang="nl-NL" sz="1600" i="1" dirty="0"/>
              <a:t>invloed op de leefbaarheid en veiligheid op het azc. </a:t>
            </a:r>
            <a:endParaRPr lang="nl-NL" sz="1600" i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 dirty="0" smtClean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Organisaties krijgen extra gemotiveerde vrijwilligers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643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56" y="-1452425"/>
            <a:ext cx="6614769" cy="593462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53035" y="1257300"/>
            <a:ext cx="7631206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Toekomst: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sz="2400" dirty="0">
              <a:solidFill>
                <a:schemeClr val="tx1"/>
              </a:solidFill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1. Vervolg programma Aan de Slag;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Door verwijzen naar sport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Door verwijzen naar hobby’s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Door verwijzen naar …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sz="2400" dirty="0" smtClean="0">
              <a:solidFill>
                <a:schemeClr val="tx1"/>
              </a:solidFill>
            </a:endParaRPr>
          </a:p>
          <a:p>
            <a:r>
              <a:rPr lang="nl-NL" sz="2400" dirty="0" smtClean="0">
                <a:solidFill>
                  <a:schemeClr val="tx1"/>
                </a:solidFill>
              </a:rPr>
              <a:t>2. Methode </a:t>
            </a:r>
            <a:r>
              <a:rPr lang="nl-NL" sz="2400" dirty="0">
                <a:solidFill>
                  <a:schemeClr val="tx1"/>
                </a:solidFill>
              </a:rPr>
              <a:t>Aan de Slag voor: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sz="2400" dirty="0" smtClean="0">
              <a:solidFill>
                <a:schemeClr val="tx1"/>
              </a:solidFill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Statushouders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400" dirty="0" smtClean="0">
                <a:solidFill>
                  <a:schemeClr val="tx1"/>
                </a:solidFill>
              </a:rPr>
              <a:t>Vrijwilligers met een ‘rugzakje’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sz="2400" dirty="0" smtClean="0">
              <a:solidFill>
                <a:schemeClr val="tx1"/>
              </a:solidFill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02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82</Words>
  <Application>Microsoft Office PowerPoint</Application>
  <PresentationFormat>Diavoorstelling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Stuw</dc:creator>
  <cp:lastModifiedBy>n.rietveld</cp:lastModifiedBy>
  <cp:revision>131</cp:revision>
  <cp:lastPrinted>2017-11-02T12:17:45Z</cp:lastPrinted>
  <dcterms:modified xsi:type="dcterms:W3CDTF">2019-10-28T13:23:59Z</dcterms:modified>
</cp:coreProperties>
</file>