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05" r:id="rId5"/>
    <p:sldId id="301" r:id="rId6"/>
    <p:sldId id="315" r:id="rId7"/>
    <p:sldId id="303" r:id="rId8"/>
    <p:sldId id="304" r:id="rId9"/>
    <p:sldId id="306" r:id="rId10"/>
    <p:sldId id="308" r:id="rId11"/>
    <p:sldId id="309" r:id="rId12"/>
    <p:sldId id="311" r:id="rId13"/>
    <p:sldId id="310" r:id="rId14"/>
    <p:sldId id="312" r:id="rId15"/>
    <p:sldId id="313" r:id="rId16"/>
    <p:sldId id="314" r:id="rId17"/>
    <p:sldId id="299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7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898715-6FA1-41B3-9EBD-F45240CAB49D}" v="15" dt="2019-10-28T20:38:39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he Kolman" userId="3f574414-748a-4a1f-b8ab-421f8016d70a" providerId="ADAL" clId="{50898715-6FA1-41B3-9EBD-F45240CAB49D}"/>
    <pc:docChg chg="undo custSel addSld delSld modSld">
      <pc:chgData name="Marthe Kolman" userId="3f574414-748a-4a1f-b8ab-421f8016d70a" providerId="ADAL" clId="{50898715-6FA1-41B3-9EBD-F45240CAB49D}" dt="2019-10-28T20:40:56.219" v="109" actId="1076"/>
      <pc:docMkLst>
        <pc:docMk/>
      </pc:docMkLst>
      <pc:sldChg chg="addSp modSp modAnim">
        <pc:chgData name="Marthe Kolman" userId="3f574414-748a-4a1f-b8ab-421f8016d70a" providerId="ADAL" clId="{50898715-6FA1-41B3-9EBD-F45240CAB49D}" dt="2019-10-28T20:40:56.219" v="109" actId="1076"/>
        <pc:sldMkLst>
          <pc:docMk/>
          <pc:sldMk cId="3762953934" sldId="299"/>
        </pc:sldMkLst>
        <pc:spChg chg="mod">
          <ac:chgData name="Marthe Kolman" userId="3f574414-748a-4a1f-b8ab-421f8016d70a" providerId="ADAL" clId="{50898715-6FA1-41B3-9EBD-F45240CAB49D}" dt="2019-10-28T20:22:48.334" v="5" actId="207"/>
          <ac:spMkLst>
            <pc:docMk/>
            <pc:sldMk cId="3762953934" sldId="299"/>
            <ac:spMk id="2" creationId="{00000000-0000-0000-0000-000000000000}"/>
          </ac:spMkLst>
        </pc:spChg>
        <pc:spChg chg="mod">
          <ac:chgData name="Marthe Kolman" userId="3f574414-748a-4a1f-b8ab-421f8016d70a" providerId="ADAL" clId="{50898715-6FA1-41B3-9EBD-F45240CAB49D}" dt="2019-10-28T20:40:35.332" v="106" actId="14100"/>
          <ac:spMkLst>
            <pc:docMk/>
            <pc:sldMk cId="3762953934" sldId="299"/>
            <ac:spMk id="7" creationId="{00000000-0000-0000-0000-000000000000}"/>
          </ac:spMkLst>
        </pc:spChg>
        <pc:picChg chg="mod">
          <ac:chgData name="Marthe Kolman" userId="3f574414-748a-4a1f-b8ab-421f8016d70a" providerId="ADAL" clId="{50898715-6FA1-41B3-9EBD-F45240CAB49D}" dt="2019-10-28T20:39:18.963" v="98" actId="1076"/>
          <ac:picMkLst>
            <pc:docMk/>
            <pc:sldMk cId="3762953934" sldId="299"/>
            <ac:picMk id="5" creationId="{6B707CF9-9D3E-455E-9225-4CED092DEEAC}"/>
          </ac:picMkLst>
        </pc:picChg>
        <pc:picChg chg="mod">
          <ac:chgData name="Marthe Kolman" userId="3f574414-748a-4a1f-b8ab-421f8016d70a" providerId="ADAL" clId="{50898715-6FA1-41B3-9EBD-F45240CAB49D}" dt="2019-10-28T20:40:47.291" v="107" actId="1076"/>
          <ac:picMkLst>
            <pc:docMk/>
            <pc:sldMk cId="3762953934" sldId="299"/>
            <ac:picMk id="6" creationId="{00000000-0000-0000-0000-000000000000}"/>
          </ac:picMkLst>
        </pc:picChg>
        <pc:picChg chg="add mod">
          <ac:chgData name="Marthe Kolman" userId="3f574414-748a-4a1f-b8ab-421f8016d70a" providerId="ADAL" clId="{50898715-6FA1-41B3-9EBD-F45240CAB49D}" dt="2019-10-28T20:40:56.219" v="109" actId="1076"/>
          <ac:picMkLst>
            <pc:docMk/>
            <pc:sldMk cId="3762953934" sldId="299"/>
            <ac:picMk id="9" creationId="{C63D84B6-4660-4328-AA83-10F77827CA2E}"/>
          </ac:picMkLst>
        </pc:picChg>
      </pc:sldChg>
      <pc:sldChg chg="addSp delSp modSp">
        <pc:chgData name="Marthe Kolman" userId="3f574414-748a-4a1f-b8ab-421f8016d70a" providerId="ADAL" clId="{50898715-6FA1-41B3-9EBD-F45240CAB49D}" dt="2019-10-28T20:28:23.902" v="9" actId="1076"/>
        <pc:sldMkLst>
          <pc:docMk/>
          <pc:sldMk cId="1957936493" sldId="301"/>
        </pc:sldMkLst>
        <pc:picChg chg="del">
          <ac:chgData name="Marthe Kolman" userId="3f574414-748a-4a1f-b8ab-421f8016d70a" providerId="ADAL" clId="{50898715-6FA1-41B3-9EBD-F45240CAB49D}" dt="2019-10-28T20:28:19.445" v="7" actId="478"/>
          <ac:picMkLst>
            <pc:docMk/>
            <pc:sldMk cId="1957936493" sldId="301"/>
            <ac:picMk id="5" creationId="{E6915232-A387-4F64-8F11-408DBF7A2F92}"/>
          </ac:picMkLst>
        </pc:picChg>
        <pc:picChg chg="add mod">
          <ac:chgData name="Marthe Kolman" userId="3f574414-748a-4a1f-b8ab-421f8016d70a" providerId="ADAL" clId="{50898715-6FA1-41B3-9EBD-F45240CAB49D}" dt="2019-10-28T20:28:23.902" v="9" actId="1076"/>
          <ac:picMkLst>
            <pc:docMk/>
            <pc:sldMk cId="1957936493" sldId="301"/>
            <ac:picMk id="11" creationId="{8392DAC9-C203-420E-AEA2-A07E865D07DB}"/>
          </ac:picMkLst>
        </pc:picChg>
      </pc:sldChg>
      <pc:sldChg chg="addSp modSp">
        <pc:chgData name="Marthe Kolman" userId="3f574414-748a-4a1f-b8ab-421f8016d70a" providerId="ADAL" clId="{50898715-6FA1-41B3-9EBD-F45240CAB49D}" dt="2019-10-28T20:31:11.507" v="32" actId="1076"/>
        <pc:sldMkLst>
          <pc:docMk/>
          <pc:sldMk cId="3767404994" sldId="312"/>
        </pc:sldMkLst>
        <pc:spChg chg="mod">
          <ac:chgData name="Marthe Kolman" userId="3f574414-748a-4a1f-b8ab-421f8016d70a" providerId="ADAL" clId="{50898715-6FA1-41B3-9EBD-F45240CAB49D}" dt="2019-10-28T20:29:28.778" v="29" actId="6549"/>
          <ac:spMkLst>
            <pc:docMk/>
            <pc:sldMk cId="3767404994" sldId="312"/>
            <ac:spMk id="5" creationId="{3748F879-467E-4884-ACCD-FCD6F4DC0A47}"/>
          </ac:spMkLst>
        </pc:spChg>
        <pc:picChg chg="add mod">
          <ac:chgData name="Marthe Kolman" userId="3f574414-748a-4a1f-b8ab-421f8016d70a" providerId="ADAL" clId="{50898715-6FA1-41B3-9EBD-F45240CAB49D}" dt="2019-10-28T20:31:11.507" v="32" actId="1076"/>
          <ac:picMkLst>
            <pc:docMk/>
            <pc:sldMk cId="3767404994" sldId="312"/>
            <ac:picMk id="8" creationId="{C4B45E67-A23B-435B-BC88-4A1A65EE774A}"/>
          </ac:picMkLst>
        </pc:picChg>
      </pc:sldChg>
      <pc:sldChg chg="modSp">
        <pc:chgData name="Marthe Kolman" userId="3f574414-748a-4a1f-b8ab-421f8016d70a" providerId="ADAL" clId="{50898715-6FA1-41B3-9EBD-F45240CAB49D}" dt="2019-10-28T20:32:32.620" v="37" actId="20577"/>
        <pc:sldMkLst>
          <pc:docMk/>
          <pc:sldMk cId="1552943583" sldId="313"/>
        </pc:sldMkLst>
        <pc:spChg chg="mod">
          <ac:chgData name="Marthe Kolman" userId="3f574414-748a-4a1f-b8ab-421f8016d70a" providerId="ADAL" clId="{50898715-6FA1-41B3-9EBD-F45240CAB49D}" dt="2019-10-28T20:32:32.620" v="37" actId="20577"/>
          <ac:spMkLst>
            <pc:docMk/>
            <pc:sldMk cId="1552943583" sldId="313"/>
            <ac:spMk id="5" creationId="{3748F879-467E-4884-ACCD-FCD6F4DC0A47}"/>
          </ac:spMkLst>
        </pc:spChg>
      </pc:sldChg>
      <pc:sldChg chg="modSp">
        <pc:chgData name="Marthe Kolman" userId="3f574414-748a-4a1f-b8ab-421f8016d70a" providerId="ADAL" clId="{50898715-6FA1-41B3-9EBD-F45240CAB49D}" dt="2019-10-28T20:34:33.940" v="81" actId="20577"/>
        <pc:sldMkLst>
          <pc:docMk/>
          <pc:sldMk cId="2198033209" sldId="314"/>
        </pc:sldMkLst>
        <pc:spChg chg="mod">
          <ac:chgData name="Marthe Kolman" userId="3f574414-748a-4a1f-b8ab-421f8016d70a" providerId="ADAL" clId="{50898715-6FA1-41B3-9EBD-F45240CAB49D}" dt="2019-10-28T20:34:33.940" v="81" actId="20577"/>
          <ac:spMkLst>
            <pc:docMk/>
            <pc:sldMk cId="2198033209" sldId="314"/>
            <ac:spMk id="5" creationId="{3748F879-467E-4884-ACCD-FCD6F4DC0A47}"/>
          </ac:spMkLst>
        </pc:spChg>
      </pc:sldChg>
      <pc:sldChg chg="add">
        <pc:chgData name="Marthe Kolman" userId="3f574414-748a-4a1f-b8ab-421f8016d70a" providerId="ADAL" clId="{50898715-6FA1-41B3-9EBD-F45240CAB49D}" dt="2019-10-28T20:28:15.965" v="6"/>
        <pc:sldMkLst>
          <pc:docMk/>
          <pc:sldMk cId="1007104799" sldId="315"/>
        </pc:sldMkLst>
      </pc:sldChg>
      <pc:sldChg chg="add del">
        <pc:chgData name="Marthe Kolman" userId="3f574414-748a-4a1f-b8ab-421f8016d70a" providerId="ADAL" clId="{50898715-6FA1-41B3-9EBD-F45240CAB49D}" dt="2019-10-28T20:13:09.302" v="1" actId="2696"/>
        <pc:sldMkLst>
          <pc:docMk/>
          <pc:sldMk cId="1573839613" sldId="3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BF060-A369-4236-B2BE-DB3E2D84FE97}" type="datetimeFigureOut">
              <a:rPr lang="nl-NL"/>
              <a:t>29-10-2019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3B53D-40A2-40DD-A910-6999866B9F1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E3B53D-40A2-40DD-A910-6999866B9F16}" type="slidenum">
              <a:rPr lang="nl-NL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9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6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133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092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9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051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20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1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09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948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515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8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14D2D-26A0-4545-ACA6-E7437818BA56}" type="datetimeFigureOut">
              <a:rPr lang="nl-NL" smtClean="0"/>
              <a:t>29-10-2019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66474-FA5F-4FB3-AD25-6D5FB1F659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29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hyperlink" Target="mailto:marthe@vcutrecht.n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B38A6E63-2453-40CF-853D-4C2E05C3F9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6858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62070C-265E-4666-B711-E933DC650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909159" y="2630308"/>
            <a:ext cx="5922099" cy="138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2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056EA401-9D1B-49EB-A96A-6098291979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11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3748F879-467E-4884-ACCD-FCD6F4DC0A47}"/>
              </a:ext>
            </a:extLst>
          </p:cNvPr>
          <p:cNvSpPr txBox="1">
            <a:spLocks/>
          </p:cNvSpPr>
          <p:nvPr/>
        </p:nvSpPr>
        <p:spPr>
          <a:xfrm>
            <a:off x="468337" y="374646"/>
            <a:ext cx="8207326" cy="53931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rgbClr val="E40071"/>
                </a:solidFill>
              </a:rPr>
              <a:t>Vinder voor organisaties</a:t>
            </a:r>
          </a:p>
          <a:p>
            <a:pPr marL="0" indent="0">
              <a:buNone/>
            </a:pPr>
            <a:endParaRPr lang="nl-NL" sz="24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Gekoppeld aan vacaturebank VC Utrecht</a:t>
            </a:r>
          </a:p>
          <a:p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Plaatsen van een vacature in de app</a:t>
            </a:r>
          </a:p>
          <a:p>
            <a:r>
              <a:rPr lang="nl-NL" sz="2600" dirty="0">
                <a:solidFill>
                  <a:schemeClr val="bg1">
                    <a:lumMod val="50000"/>
                  </a:schemeClr>
                </a:solidFill>
              </a:rPr>
              <a:t>Contact met vrijwilligers</a:t>
            </a: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1A28B9E-8A03-4277-9628-D169CDCAF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913" y="5435604"/>
            <a:ext cx="1428750" cy="104775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4B45E67-A23B-435B-BC88-4A1A65EE7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7" y="3444879"/>
            <a:ext cx="5448300" cy="30384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6740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3748F879-467E-4884-ACCD-FCD6F4DC0A47}"/>
              </a:ext>
            </a:extLst>
          </p:cNvPr>
          <p:cNvSpPr txBox="1">
            <a:spLocks/>
          </p:cNvSpPr>
          <p:nvPr/>
        </p:nvSpPr>
        <p:spPr>
          <a:xfrm>
            <a:off x="468337" y="374646"/>
            <a:ext cx="8207326" cy="53931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rgbClr val="E40071"/>
                </a:solidFill>
              </a:rPr>
              <a:t>Waar staan we nu?</a:t>
            </a:r>
          </a:p>
          <a:p>
            <a:pPr marL="0" indent="0">
              <a:buNone/>
            </a:pPr>
            <a:endParaRPr lang="nl-NL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Aantal keer geïnstalleerd Android	337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Aantal keer geïnstalleerd iOS	369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Aantal openstaande vacatures	360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Aantal aangemelde vrijwilligers	378                </a:t>
            </a:r>
          </a:p>
          <a:p>
            <a:pPr marL="0" indent="0">
              <a:buNone/>
            </a:pP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Aantal aangemelde organisaties	142  </a:t>
            </a:r>
          </a:p>
          <a:p>
            <a:pPr marL="0" indent="0">
              <a:buNone/>
            </a:pPr>
            <a:endParaRPr lang="nl-NL" sz="2600" b="1" dirty="0">
              <a:solidFill>
                <a:srgbClr val="FF0066"/>
              </a:solidFill>
            </a:endParaRPr>
          </a:p>
          <a:p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Live sinds juli 2019</a:t>
            </a:r>
          </a:p>
          <a:p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Heel veel positieve reacties!</a:t>
            </a:r>
          </a:p>
          <a:p>
            <a:r>
              <a:rPr lang="nl-NL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Doorontwikkelen</a:t>
            </a: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met bouwer</a:t>
            </a:r>
          </a:p>
          <a:p>
            <a:pPr marL="0" indent="0">
              <a:buNone/>
            </a:pPr>
            <a:endParaRPr lang="nl-NL" sz="2600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784020F-390F-49F0-9EEC-EB8C5DEAA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163" y="5454654"/>
            <a:ext cx="13335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4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ndertitel 2">
            <a:extLst>
              <a:ext uri="{FF2B5EF4-FFF2-40B4-BE49-F238E27FC236}">
                <a16:creationId xmlns:a16="http://schemas.microsoft.com/office/drawing/2014/main" id="{3748F879-467E-4884-ACCD-FCD6F4DC0A47}"/>
              </a:ext>
            </a:extLst>
          </p:cNvPr>
          <p:cNvSpPr txBox="1">
            <a:spLocks/>
          </p:cNvSpPr>
          <p:nvPr/>
        </p:nvSpPr>
        <p:spPr>
          <a:xfrm>
            <a:off x="468337" y="374646"/>
            <a:ext cx="8207326" cy="539310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rgbClr val="E40071"/>
                </a:solidFill>
              </a:rPr>
              <a:t>Hoe gaan we verder?</a:t>
            </a:r>
          </a:p>
          <a:p>
            <a:pPr marL="0" indent="0">
              <a:buNone/>
            </a:pPr>
            <a:endParaRPr lang="nl-NL" b="1" dirty="0">
              <a:solidFill>
                <a:srgbClr val="FF0066"/>
              </a:solidFill>
            </a:endParaRPr>
          </a:p>
          <a:p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Optimaliseren </a:t>
            </a:r>
          </a:p>
          <a:p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Blijven testen!</a:t>
            </a:r>
          </a:p>
          <a:p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Uitbouwen en meer </a:t>
            </a:r>
            <a:r>
              <a:rPr lang="nl-NL" sz="2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VC’s</a:t>
            </a:r>
            <a:r>
              <a:rPr lang="nl-NL" sz="2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laten aanhaken</a:t>
            </a:r>
          </a:p>
          <a:p>
            <a:pPr marL="0" indent="0">
              <a:buNone/>
            </a:pPr>
            <a:endParaRPr lang="nl-NL" sz="2400" dirty="0">
              <a:solidFill>
                <a:srgbClr val="FF0066"/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nl-NL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C2533A4-EC14-4472-95A6-6459F4CEF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963" y="5277216"/>
            <a:ext cx="10287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725" y="155104"/>
            <a:ext cx="8210550" cy="1470025"/>
          </a:xfrm>
        </p:spPr>
        <p:txBody>
          <a:bodyPr>
            <a:normAutofit/>
          </a:bodyPr>
          <a:lstStyle/>
          <a:p>
            <a:r>
              <a:rPr lang="nl-NL" sz="3500" b="1" dirty="0">
                <a:solidFill>
                  <a:srgbClr val="E40071"/>
                </a:solidFill>
              </a:rPr>
              <a:t>Download Vinder!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5867172"/>
            <a:ext cx="3122148" cy="730180"/>
          </a:xfrm>
          <a:prstGeom prst="rect">
            <a:avLst/>
          </a:prstGeom>
        </p:spPr>
      </p:pic>
      <p:sp>
        <p:nvSpPr>
          <p:cNvPr id="7" name="Ondertitel 2"/>
          <p:cNvSpPr>
            <a:spLocks noGrp="1"/>
          </p:cNvSpPr>
          <p:nvPr>
            <p:ph type="subTitle" idx="1"/>
          </p:nvPr>
        </p:nvSpPr>
        <p:spPr>
          <a:xfrm>
            <a:off x="533107" y="3800504"/>
            <a:ext cx="3940419" cy="20020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Marthe Kolman</a:t>
            </a:r>
          </a:p>
          <a:p>
            <a:pPr algn="l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marthe@vcutrecht.nl</a:t>
            </a:r>
            <a:endParaRPr lang="nl-NL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l"/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06 – 13339841</a:t>
            </a:r>
          </a:p>
          <a:p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B707CF9-9D3E-455E-9225-4CED092DEE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3686" y="1625129"/>
            <a:ext cx="4656627" cy="88467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3D84B6-4660-4328-AA83-10F77827CA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1956" y="3800504"/>
            <a:ext cx="2208937" cy="26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9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8392DAC9-C203-420E-AEA2-A07E865D0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150" y="790575"/>
            <a:ext cx="29337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3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E6915232-A387-4F64-8F11-408DBF7A2F9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52" y="643466"/>
            <a:ext cx="2715895" cy="5571067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10071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047A582-1439-4350-B2A5-2587314C53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  <a:ln w="25400">
            <a:noFill/>
          </a:ln>
        </p:spPr>
      </p:pic>
    </p:spTree>
    <p:extLst>
      <p:ext uri="{BB962C8B-B14F-4D97-AF65-F5344CB8AC3E}">
        <p14:creationId xmlns:p14="http://schemas.microsoft.com/office/powerpoint/2010/main" val="231116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8550AA8-B7DB-40A9-A25F-91819E702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441F3C2F-5C1A-4EDB-8528-9677300F75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7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25B0CCE-8199-4420-939A-6ADF0F0450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7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7D7E7C-BF1A-4AEC-B07E-AA52E8A80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1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7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52CA0C1-D81D-4668-A239-0DB5FE7F8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54" y="642600"/>
            <a:ext cx="2711092" cy="55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0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dfc2153-9330-451c-908c-3cd8b1983649">
      <UserInfo>
        <DisplayName>Mieke Bijl</DisplayName>
        <AccountId>26</AccountId>
        <AccountType/>
      </UserInfo>
      <UserInfo>
        <DisplayName>Vacaturebank VCU</DisplayName>
        <AccountId>45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EADBE33B13F74E94058E8CC0CE64DF" ma:contentTypeVersion="13" ma:contentTypeDescription="Een nieuw document maken." ma:contentTypeScope="" ma:versionID="0d33c2f08ebc30639affe4b2c99f4928">
  <xsd:schema xmlns:xsd="http://www.w3.org/2001/XMLSchema" xmlns:xs="http://www.w3.org/2001/XMLSchema" xmlns:p="http://schemas.microsoft.com/office/2006/metadata/properties" xmlns:ns2="1dfc2153-9330-451c-908c-3cd8b1983649" xmlns:ns3="23de595e-5c70-4626-98c6-1a51aa0891bd" targetNamespace="http://schemas.microsoft.com/office/2006/metadata/properties" ma:root="true" ma:fieldsID="3ac3f9e521980d4fa1308b96f0d9d66c" ns2:_="" ns3:_="">
    <xsd:import namespace="1dfc2153-9330-451c-908c-3cd8b1983649"/>
    <xsd:import namespace="23de595e-5c70-4626-98c6-1a51aa0891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c2153-9330-451c-908c-3cd8b198364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atst gedeeld, per gebrui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atst gedeeld, per tijdstip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e595e-5c70-4626-98c6-1a51aa08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26B5FD-73B7-4291-92E1-BAAF54BCD8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F5FEB0-6E1C-471F-91C8-B5DEA8F04E6E}">
  <ds:schemaRefs>
    <ds:schemaRef ds:uri="http://schemas.microsoft.com/office/2006/metadata/properties"/>
    <ds:schemaRef ds:uri="23de595e-5c70-4626-98c6-1a51aa0891bd"/>
    <ds:schemaRef ds:uri="http://purl.org/dc/terms/"/>
    <ds:schemaRef ds:uri="http://schemas.microsoft.com/office/infopath/2007/PartnerControls"/>
    <ds:schemaRef ds:uri="1dfc2153-9330-451c-908c-3cd8b1983649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EADA42A-C741-4F0A-9A5D-AE1ACA5BE2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c2153-9330-451c-908c-3cd8b1983649"/>
    <ds:schemaRef ds:uri="23de595e-5c70-4626-98c6-1a51aa0891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52</Words>
  <Application>Microsoft Office PowerPoint</Application>
  <PresentationFormat>Diavoorstelling (4:3)</PresentationFormat>
  <Paragraphs>45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Download Vinder!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Marthe Kolman</dc:creator>
  <cp:lastModifiedBy>n.rietveld</cp:lastModifiedBy>
  <cp:revision>8</cp:revision>
  <dcterms:created xsi:type="dcterms:W3CDTF">2019-10-28T18:23:35Z</dcterms:created>
  <dcterms:modified xsi:type="dcterms:W3CDTF">2019-10-29T08:20:45Z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0x01010004EADBE33B13F74E94058E8CC0CE64DF</vt:lpwstr>
  </property>
</Properties>
</file>