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59" r:id="rId4"/>
    <p:sldId id="263" r:id="rId5"/>
    <p:sldId id="264" r:id="rId6"/>
    <p:sldId id="265" r:id="rId7"/>
    <p:sldId id="267" r:id="rId8"/>
    <p:sldId id="271" r:id="rId9"/>
    <p:sldId id="270" r:id="rId10"/>
    <p:sldId id="26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6421" autoAdjust="0"/>
  </p:normalViewPr>
  <p:slideViewPr>
    <p:cSldViewPr snapToGrid="0">
      <p:cViewPr varScale="1">
        <p:scale>
          <a:sx n="45" d="100"/>
          <a:sy n="45" d="100"/>
        </p:scale>
        <p:origin x="16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39014F-F015-48E9-8FC5-055A991ECF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AF050-1125-4EB9-994A-BB77D91DA9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1511E-529A-4E27-A54B-2B0076B6B4AF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C9ED4-6652-43B4-B3C4-49FE4632A2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7DF31-95FC-4372-8715-E7F466BB0C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4C964-5C88-4FCC-9A40-9A10344036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293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BB662-E1F2-45CA-B11E-8A3B26C4BC7A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D4E9-A2E6-4850-AF68-7AA1730CCD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19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557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38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750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56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112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09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811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256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033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D4E9-A2E6-4850-AF68-7AA1730CCDE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009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9E23-F2BE-4F94-9AAB-5E75DC3B9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D1C19-350A-4621-8790-E4BEE15E2B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E813D-6411-4B35-8B3E-AF8D09C7F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A1FCE-9AD1-4564-A4BA-6B9CFBF2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AC024-4F95-4A46-9CE8-A48203E0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0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E4A21-1F63-4CAA-87B0-EAEC44A82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23870-898E-4011-9765-96FE6E2F4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817B4-FA73-45F3-918A-DB1E434D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8C8D5-5478-4F7C-9EBA-BCE16CC4F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14E90-31A4-46D7-822B-BEA74B32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96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AA60C5-B281-43BD-9F9A-15082BBD7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89B2E-3666-4B31-ADB6-837F12DA4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2B30F-CEAE-4689-8DA3-EB7BB713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72E07-15CC-4859-8FFD-B61D3D015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81174-58B2-4B3F-A401-F55C6804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4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C2-F45C-4029-AC59-A5DC6186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B001B-169A-4A7A-BC8C-2F96FDCA5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F267-C1E6-4499-83A4-534FDA9D5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7B31D-9E69-4270-B7E9-563CF500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7F8C-5DB4-49AA-AD9D-47A1A5A2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13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E8454-60C3-4E97-9DEC-AAD228AB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F86C2-8FC3-4CD2-9E5E-8B9A493E0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65D89-4218-4EB4-89D7-2D6C956C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88999-FEA7-457E-A6C9-3334F71F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FE896-2FCA-43D7-AE7C-08C12691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05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F601A-8473-40D8-B831-4CCB62B5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E56B5-6007-4E32-825D-75B67B293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71A18-7F11-4E2C-9F8B-171D4D25B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B17B3-D5FC-4173-9501-B545E57E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65F58-B059-4059-816C-2E6540D6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918F6-A11F-4B5A-B255-EEA4AB94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87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43A8-302D-4821-AC45-68BDB014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18124-1F16-40AB-99CB-6E64736BB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9AC36-CB41-4F17-9FE7-982A3533C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86EA8-7099-460B-AD06-898AFC712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8E4E0-AAAF-4910-AC80-3D3ED722B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9A593-367A-485B-9095-C90BAA2D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155B9-AAC3-4FBD-942A-4E86EE06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4F826-7984-4654-BF39-80088E1B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36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57A9-0DBE-41D7-96BA-E4A74238A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23BD40-7AFB-47DE-BBC7-B3E00095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E3283-71A2-4E92-9DE7-1BFE1E57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D2225-8D14-4AE6-808F-4148963B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6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3F5BE-0F26-484D-80ED-9AD58D51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777E05-3FA0-4725-B74B-EDC8F693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46A75-022C-4352-9EA8-3487D034B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11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4DE0-78EB-4147-AFDC-6478E0A70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48B8-0C99-4EEA-8311-BACD452A0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0D4BD-0458-4A07-87B7-3A7ECFA65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F46E6-9B4E-48C7-8048-EE110D78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531F2-CD23-4476-989D-1557673C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7B4D6-2CD5-4012-AF50-466477DB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26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E5D09-D156-4922-A5F6-DAFF93D6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CA3A82-A569-4613-9F65-F4DAD8B65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669A4-706F-4267-BD2C-DC1FE9678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04A6D-62B5-4564-8E90-70E62970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A1A1A-E808-4ED2-9115-4DCED3C5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543F1-E357-452C-BAEE-297139DB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137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999B1-3266-4870-BA9D-4259187E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C6C44-5B45-402B-B5D6-F22CD2768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76CB6-1930-4332-91B3-F5A71B021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0795C-411A-434A-980D-55A113758DC4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F2E0E-83AC-4CDB-8FB4-6A1E78BE6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697E4-E046-41EC-BD20-93E1A3512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D1EC-376C-4A0F-9A0A-A5DEB03B4D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77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6A90-2091-40C1-8498-03C0ACA69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1144" y="1190459"/>
            <a:ext cx="7423658" cy="1740797"/>
          </a:xfrm>
        </p:spPr>
        <p:txBody>
          <a:bodyPr>
            <a:normAutofit/>
          </a:bodyPr>
          <a:lstStyle/>
          <a:p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Spelen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Change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D40C0-E762-401C-B2A7-96A5709B8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8637" y="3801356"/>
            <a:ext cx="7166165" cy="1624203"/>
          </a:xfrm>
        </p:spPr>
        <p:txBody>
          <a:bodyPr>
            <a:normAutofit/>
          </a:bodyPr>
          <a:lstStyle/>
          <a:p>
            <a:r>
              <a:rPr lang="es-ES" sz="3400" dirty="0">
                <a:latin typeface="Arial" panose="020B0604020202020204" pitchFamily="34" charset="0"/>
                <a:cs typeface="Arial" panose="020B0604020202020204" pitchFamily="34" charset="0"/>
              </a:rPr>
              <a:t>Sarah Brants en Arne van Huis</a:t>
            </a:r>
            <a:endParaRPr lang="nl-NL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Utrecht, 20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</p:txBody>
      </p:sp>
      <p:pic>
        <p:nvPicPr>
          <p:cNvPr id="9" name="Picture 8" descr="Logo Vereniging NOV">
            <a:extLst>
              <a:ext uri="{FF2B5EF4-FFF2-40B4-BE49-F238E27FC236}">
                <a16:creationId xmlns:a16="http://schemas.microsoft.com/office/drawing/2014/main" id="{B7DC9535-B2CD-410F-A838-3D7C5060667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1" y="5681731"/>
            <a:ext cx="3363981" cy="856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161142-4C7D-4BDC-B249-88E765DE02CB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8045589" y="5591331"/>
            <a:ext cx="4146410" cy="1036939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  <p:extLst>
      <p:ext uri="{BB962C8B-B14F-4D97-AF65-F5344CB8AC3E}">
        <p14:creationId xmlns:p14="http://schemas.microsoft.com/office/powerpoint/2010/main" val="3034630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1CA8-E983-4A04-87B6-99015F05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676" y="1619907"/>
            <a:ext cx="10283482" cy="2937210"/>
          </a:xfrm>
        </p:spPr>
        <p:txBody>
          <a:bodyPr>
            <a:normAutofit/>
          </a:bodyPr>
          <a:lstStyle/>
          <a:p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gaan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ermee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spelen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  <p:extLst>
      <p:ext uri="{BB962C8B-B14F-4D97-AF65-F5344CB8AC3E}">
        <p14:creationId xmlns:p14="http://schemas.microsoft.com/office/powerpoint/2010/main" val="126579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FCE47B-1384-4F71-ABB7-A39C5055A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07248"/>
              </p:ext>
            </p:extLst>
          </p:nvPr>
        </p:nvGraphicFramePr>
        <p:xfrm>
          <a:off x="1402798" y="1777359"/>
          <a:ext cx="9359900" cy="3594989"/>
        </p:xfrm>
        <a:graphic>
          <a:graphicData uri="http://schemas.openxmlformats.org/drawingml/2006/table">
            <a:tbl>
              <a:tblPr firstRow="1" firstCol="1" bandRow="1"/>
              <a:tblGrid>
                <a:gridCol w="2184400">
                  <a:extLst>
                    <a:ext uri="{9D8B030D-6E8A-4147-A177-3AD203B41FA5}">
                      <a16:colId xmlns:a16="http://schemas.microsoft.com/office/drawing/2014/main" val="2824563883"/>
                    </a:ext>
                  </a:extLst>
                </a:gridCol>
                <a:gridCol w="7175500">
                  <a:extLst>
                    <a:ext uri="{9D8B030D-6E8A-4147-A177-3AD203B41FA5}">
                      <a16:colId xmlns:a16="http://schemas.microsoft.com/office/drawing/2014/main" val="1886943073"/>
                    </a:ext>
                  </a:extLst>
                </a:gridCol>
              </a:tblGrid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Tijd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Activiteit</a:t>
                      </a:r>
                    </a:p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127183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13:00-13:25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Impact, een introductie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912765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13:25-14:15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ToC-opdracht in koppels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89479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14:15-14:30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Plenaire terugkoppeling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411724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14:30-14:50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Theepauze (20 min.)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60065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14:50-16:00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Samenwerken in groepjes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533703"/>
                  </a:ext>
                </a:extLst>
              </a:tr>
              <a:tr h="43561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16:00-16:20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Plenaire afsluiting: Hoe nu verder?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92836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16:20- 17:00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Presentaties en borrel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259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67B379E-185A-4FC1-AFDF-0714B1851A74}"/>
              </a:ext>
            </a:extLst>
          </p:cNvPr>
          <p:cNvSpPr txBox="1"/>
          <p:nvPr/>
        </p:nvSpPr>
        <p:spPr>
          <a:xfrm>
            <a:off x="1402798" y="749096"/>
            <a:ext cx="7094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1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1CA8-E983-4A04-87B6-99015F05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970" y="407963"/>
            <a:ext cx="9401740" cy="6309359"/>
          </a:xfrm>
        </p:spPr>
        <p:txBody>
          <a:bodyPr>
            <a:normAutofit/>
          </a:bodyPr>
          <a:lstStyle/>
          <a:p>
            <a:r>
              <a:rPr lang="es-ES" sz="6600" b="1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br>
              <a:rPr lang="es-E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gemakkelijke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formule?</a:t>
            </a:r>
            <a:br>
              <a:rPr lang="es-ES" sz="3600" b="1" dirty="0"/>
            </a:br>
            <a:endParaRPr lang="nl-NL" sz="36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  <p:extLst>
      <p:ext uri="{BB962C8B-B14F-4D97-AF65-F5344CB8AC3E}">
        <p14:creationId xmlns:p14="http://schemas.microsoft.com/office/powerpoint/2010/main" val="398830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pic>
        <p:nvPicPr>
          <p:cNvPr id="4100" name="Picture 4" descr="Imagen relacionada">
            <a:extLst>
              <a:ext uri="{FF2B5EF4-FFF2-40B4-BE49-F238E27FC236}">
                <a16:creationId xmlns:a16="http://schemas.microsoft.com/office/drawing/2014/main" id="{BB64C9C4-A098-443F-B9A2-C77ED9C97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220" y="1241946"/>
            <a:ext cx="8241722" cy="456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0A2E56-6DE6-47D1-A53D-B32382E85CA7}"/>
              </a:ext>
            </a:extLst>
          </p:cNvPr>
          <p:cNvSpPr txBox="1"/>
          <p:nvPr/>
        </p:nvSpPr>
        <p:spPr>
          <a:xfrm>
            <a:off x="180832" y="364783"/>
            <a:ext cx="3152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Impact, van global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tot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local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92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pic>
        <p:nvPicPr>
          <p:cNvPr id="5122" name="Picture 2" descr="Resultado de imagen de money and impact">
            <a:extLst>
              <a:ext uri="{FF2B5EF4-FFF2-40B4-BE49-F238E27FC236}">
                <a16:creationId xmlns:a16="http://schemas.microsoft.com/office/drawing/2014/main" id="{E353BCF6-72B0-47C6-B196-3701C5C8A1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26"/>
          <a:stretch/>
        </p:blipFill>
        <p:spPr bwMode="auto">
          <a:xfrm>
            <a:off x="2080508" y="1637731"/>
            <a:ext cx="8631074" cy="440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83208E-7486-4325-AC83-DC0315138203}"/>
              </a:ext>
            </a:extLst>
          </p:cNvPr>
          <p:cNvSpPr txBox="1"/>
          <p:nvPr/>
        </p:nvSpPr>
        <p:spPr>
          <a:xfrm>
            <a:off x="409432" y="545910"/>
            <a:ext cx="3725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Impact,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vaak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uitgedrukt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geld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11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pic>
        <p:nvPicPr>
          <p:cNvPr id="6146" name="Picture 2" descr="Resultado de imagen de kritische zelfreflectie">
            <a:extLst>
              <a:ext uri="{FF2B5EF4-FFF2-40B4-BE49-F238E27FC236}">
                <a16:creationId xmlns:a16="http://schemas.microsoft.com/office/drawing/2014/main" id="{C5FA356D-D331-48B1-A044-6437FF51A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440" y="925578"/>
            <a:ext cx="6086900" cy="543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34A81C-76C6-4F99-853C-B1600AE00890}"/>
              </a:ext>
            </a:extLst>
          </p:cNvPr>
          <p:cNvSpPr txBox="1"/>
          <p:nvPr/>
        </p:nvSpPr>
        <p:spPr>
          <a:xfrm>
            <a:off x="409432" y="545910"/>
            <a:ext cx="4217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Impact: meten,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weten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leren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6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776670-623F-472F-958E-809B8417AF82}"/>
              </a:ext>
            </a:extLst>
          </p:cNvPr>
          <p:cNvSpPr txBox="1"/>
          <p:nvPr/>
        </p:nvSpPr>
        <p:spPr>
          <a:xfrm>
            <a:off x="668740" y="3905513"/>
            <a:ext cx="33573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activiteiten</a:t>
            </a:r>
            <a:endParaRPr lang="nl-NL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0E0F35-7734-46BE-AE55-7596C0A0535C}"/>
              </a:ext>
            </a:extLst>
          </p:cNvPr>
          <p:cNvSpPr txBox="1"/>
          <p:nvPr/>
        </p:nvSpPr>
        <p:spPr>
          <a:xfrm>
            <a:off x="4956133" y="2974120"/>
            <a:ext cx="36098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effecten</a:t>
            </a:r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48AF31-C731-49CB-AC6F-EFD6CE68CC19}"/>
              </a:ext>
            </a:extLst>
          </p:cNvPr>
          <p:cNvSpPr txBox="1"/>
          <p:nvPr/>
        </p:nvSpPr>
        <p:spPr>
          <a:xfrm>
            <a:off x="8514579" y="1599544"/>
            <a:ext cx="2906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endParaRPr lang="nl-NL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E91BB5-3843-4B29-99A1-8E8C57FB4E16}"/>
              </a:ext>
            </a:extLst>
          </p:cNvPr>
          <p:cNvSpPr txBox="1"/>
          <p:nvPr/>
        </p:nvSpPr>
        <p:spPr>
          <a:xfrm>
            <a:off x="487023" y="664976"/>
            <a:ext cx="6509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Change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A9DBAA86-2FE1-4853-8619-D34AA1AED099}"/>
              </a:ext>
            </a:extLst>
          </p:cNvPr>
          <p:cNvSpPr/>
          <p:nvPr/>
        </p:nvSpPr>
        <p:spPr>
          <a:xfrm rot="20489400">
            <a:off x="5446342" y="947299"/>
            <a:ext cx="3556737" cy="1079522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169477C6-4042-4216-9B6F-BF8AB524DD5E}"/>
              </a:ext>
            </a:extLst>
          </p:cNvPr>
          <p:cNvSpPr/>
          <p:nvPr/>
        </p:nvSpPr>
        <p:spPr>
          <a:xfrm rot="20489400">
            <a:off x="1585804" y="2258606"/>
            <a:ext cx="3556737" cy="1079522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931395-6007-4B7F-8A14-D24B9C7DFDD5}"/>
              </a:ext>
            </a:extLst>
          </p:cNvPr>
          <p:cNvSpPr/>
          <p:nvPr/>
        </p:nvSpPr>
        <p:spPr>
          <a:xfrm>
            <a:off x="8414145" y="2368985"/>
            <a:ext cx="3335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nl-NL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wanneer is jouw project of organisatie succesvol / niet meer nodig?</a:t>
            </a:r>
            <a:endParaRPr lang="nl-NL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69F962-BECD-4874-8E6A-46E796657554}"/>
              </a:ext>
            </a:extLst>
          </p:cNvPr>
          <p:cNvSpPr/>
          <p:nvPr/>
        </p:nvSpPr>
        <p:spPr>
          <a:xfrm>
            <a:off x="4597633" y="3795403"/>
            <a:ext cx="370256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veranderingen/effecten bij de doelgroep (op de korte, middellange, lange termijn)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8CBDEC-16DE-4D21-83F6-76044F27E348}"/>
              </a:ext>
            </a:extLst>
          </p:cNvPr>
          <p:cNvSpPr/>
          <p:nvPr/>
        </p:nvSpPr>
        <p:spPr>
          <a:xfrm>
            <a:off x="518615" y="4674954"/>
            <a:ext cx="3657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nl-NL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concrete activiteiten die specifieke output opleveren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9709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3" grpId="0" animBg="1"/>
      <p:bldP spid="9" grpId="0" animBg="1"/>
      <p:bldP spid="4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1CA8-E983-4A04-87B6-99015F05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970" y="407963"/>
            <a:ext cx="9401740" cy="6309359"/>
          </a:xfrm>
        </p:spPr>
        <p:txBody>
          <a:bodyPr>
            <a:normAutofit/>
          </a:bodyPr>
          <a:lstStyle/>
          <a:p>
            <a:r>
              <a:rPr lang="es-E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Voorbeeld</a:t>
            </a:r>
            <a:r>
              <a:rPr lang="es-ES" sz="6600" b="1" dirty="0"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s-E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es-E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ToC</a:t>
            </a:r>
            <a:br>
              <a:rPr lang="es-E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buddy-project</a:t>
            </a:r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36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924277B-81A6-45BB-B51F-C0513D13475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" t="-2653" r="31277" b="90313"/>
          <a:stretch/>
        </p:blipFill>
        <p:spPr>
          <a:xfrm>
            <a:off x="9528314" y="6039220"/>
            <a:ext cx="2663686" cy="678103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  <p:extLst>
      <p:ext uri="{BB962C8B-B14F-4D97-AF65-F5344CB8AC3E}">
        <p14:creationId xmlns:p14="http://schemas.microsoft.com/office/powerpoint/2010/main" val="316569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AAFF7A20-6E2A-48DF-A642-401915556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698" y="762719"/>
            <a:ext cx="5801893" cy="9025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Cliënten zijn minder eenzaam en voelen zich meer onderdeel van samenleving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F90D5C-729A-46C7-9AE6-79D328C3FB49}"/>
              </a:ext>
            </a:extLst>
          </p:cNvPr>
          <p:cNvSpPr/>
          <p:nvPr/>
        </p:nvSpPr>
        <p:spPr>
          <a:xfrm>
            <a:off x="441007" y="918996"/>
            <a:ext cx="1176925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224DF705-976A-4280-8E06-BECE7F2F5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1558" y="2397164"/>
            <a:ext cx="3677380" cy="12652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Buddy-koppels sluiten vriendschap en nemen elkaar op in hun netwerk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521F3AD-30E1-43F4-91E8-E78EA467D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034" y="2397164"/>
            <a:ext cx="4151934" cy="1265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Buddy´s en cliënten hebben begrip voor elkaar en zien elkaar als gelijkwaardig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D30E7C6-0729-42F2-A30A-370A33EB1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778" y="3875415"/>
            <a:ext cx="4788510" cy="86600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Buddy´s en cliënten ondernemen samen leuke activiteiten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500EBEF6-A72F-42D3-A62E-5DBFC1149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9333" y="5498579"/>
            <a:ext cx="2555635" cy="905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Trainingen en intervisie</a:t>
            </a: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63FD57BC-687A-4AA1-814F-3681F9BB3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175" y="5496637"/>
            <a:ext cx="2333766" cy="9077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Vormen van buddy-koppels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6CB6F27D-7E48-4F52-A0FB-82C0A427F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005" y="5496637"/>
            <a:ext cx="2663366" cy="9077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80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Werving buddy´s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cliënten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61D026-92F3-4263-9239-B5495253EF5C}"/>
              </a:ext>
            </a:extLst>
          </p:cNvPr>
          <p:cNvSpPr/>
          <p:nvPr/>
        </p:nvSpPr>
        <p:spPr>
          <a:xfrm>
            <a:off x="441007" y="5714765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ea typeface="Calibri" panose="020F0502020204030204" pitchFamily="34" charset="0"/>
              </a:rPr>
              <a:t>Activiteiten</a:t>
            </a:r>
            <a:endParaRPr lang="nl-NL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2D8A86-140C-4F21-95D9-98FD46A92962}"/>
              </a:ext>
            </a:extLst>
          </p:cNvPr>
          <p:cNvSpPr/>
          <p:nvPr/>
        </p:nvSpPr>
        <p:spPr>
          <a:xfrm>
            <a:off x="441007" y="3431607"/>
            <a:ext cx="1399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>
                <a:latin typeface="Arial" panose="020B0604020202020204" pitchFamily="34" charset="0"/>
                <a:ea typeface="Calibri" panose="020F0502020204030204" pitchFamily="34" charset="0"/>
              </a:rPr>
              <a:t>Effecten</a:t>
            </a:r>
            <a:endParaRPr lang="nl-NL" sz="2400" dirty="0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3617A1DF-A4AE-474C-8E41-8339812F7BDC}"/>
              </a:ext>
            </a:extLst>
          </p:cNvPr>
          <p:cNvSpPr/>
          <p:nvPr/>
        </p:nvSpPr>
        <p:spPr>
          <a:xfrm rot="10800000" flipH="1">
            <a:off x="5205756" y="1774208"/>
            <a:ext cx="1986366" cy="513973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0EE0F036-9138-40B8-BA7B-C19A907C2D4E}"/>
              </a:ext>
            </a:extLst>
          </p:cNvPr>
          <p:cNvSpPr/>
          <p:nvPr/>
        </p:nvSpPr>
        <p:spPr>
          <a:xfrm rot="10800000" flipH="1">
            <a:off x="5205756" y="4821836"/>
            <a:ext cx="1986366" cy="513973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06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</TotalTime>
  <Words>190</Words>
  <Application>Microsoft Office PowerPoint</Application>
  <PresentationFormat>Widescreen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Spelen met de  Theory of Change</vt:lpstr>
      <vt:lpstr>PowerPoint Presentation</vt:lpstr>
      <vt:lpstr>Impact  een gemakkelijke formule? </vt:lpstr>
      <vt:lpstr>PowerPoint Presentation</vt:lpstr>
      <vt:lpstr>PowerPoint Presentation</vt:lpstr>
      <vt:lpstr>PowerPoint Presentation</vt:lpstr>
      <vt:lpstr>PowerPoint Presentation</vt:lpstr>
      <vt:lpstr>Voorbeeld van een ToC  buddy-project </vt:lpstr>
      <vt:lpstr>PowerPoint Presentation</vt:lpstr>
      <vt:lpstr>We gaan ermee spelen…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52</cp:revision>
  <dcterms:created xsi:type="dcterms:W3CDTF">2018-09-17T12:49:38Z</dcterms:created>
  <dcterms:modified xsi:type="dcterms:W3CDTF">2018-09-24T08:09:53Z</dcterms:modified>
</cp:coreProperties>
</file>